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5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6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7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8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9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theme/theme10.xml" ContentType="application/vnd.openxmlformats-officedocument.theme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11.xml" ContentType="application/vnd.openxmlformats-officedocument.theme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12.xml" ContentType="application/vnd.openxmlformats-officedocument.theme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theme/theme13.xml" ContentType="application/vnd.openxmlformats-officedocument.theme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14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15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theme/theme16.xml" ContentType="application/vnd.openxmlformats-officedocument.theme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17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theme/theme18.xml" ContentType="application/vnd.openxmlformats-officedocument.theme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theme/theme19.xml" ContentType="application/vnd.openxmlformats-officedocument.theme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6" r:id="rId2"/>
    <p:sldMasterId id="2147483698" r:id="rId3"/>
    <p:sldMasterId id="2147483716" r:id="rId4"/>
    <p:sldMasterId id="2147483735" r:id="rId5"/>
    <p:sldMasterId id="2147483753" r:id="rId6"/>
    <p:sldMasterId id="2147483771" r:id="rId7"/>
    <p:sldMasterId id="2147483792" r:id="rId8"/>
    <p:sldMasterId id="2147483811" r:id="rId9"/>
    <p:sldMasterId id="2147483831" r:id="rId10"/>
    <p:sldMasterId id="2147483857" r:id="rId11"/>
    <p:sldMasterId id="2147483870" r:id="rId12"/>
    <p:sldMasterId id="2147483882" r:id="rId13"/>
    <p:sldMasterId id="2147483900" r:id="rId14"/>
    <p:sldMasterId id="2147483919" r:id="rId15"/>
    <p:sldMasterId id="2147483937" r:id="rId16"/>
    <p:sldMasterId id="2147483955" r:id="rId17"/>
    <p:sldMasterId id="2147483976" r:id="rId18"/>
    <p:sldMasterId id="2147483995" r:id="rId19"/>
    <p:sldMasterId id="2147484015" r:id="rId20"/>
  </p:sldMasterIdLst>
  <p:notesMasterIdLst>
    <p:notesMasterId r:id="rId131"/>
  </p:notesMasterIdLst>
  <p:sldIdLst>
    <p:sldId id="256" r:id="rId21"/>
    <p:sldId id="257" r:id="rId22"/>
    <p:sldId id="260" r:id="rId23"/>
    <p:sldId id="591" r:id="rId24"/>
    <p:sldId id="717" r:id="rId25"/>
    <p:sldId id="718" r:id="rId26"/>
    <p:sldId id="719" r:id="rId27"/>
    <p:sldId id="720" r:id="rId28"/>
    <p:sldId id="721" r:id="rId29"/>
    <p:sldId id="733" r:id="rId30"/>
    <p:sldId id="722" r:id="rId31"/>
    <p:sldId id="626" r:id="rId32"/>
    <p:sldId id="594" r:id="rId33"/>
    <p:sldId id="723" r:id="rId34"/>
    <p:sldId id="724" r:id="rId35"/>
    <p:sldId id="725" r:id="rId36"/>
    <p:sldId id="726" r:id="rId37"/>
    <p:sldId id="727" r:id="rId38"/>
    <p:sldId id="728" r:id="rId39"/>
    <p:sldId id="729" r:id="rId40"/>
    <p:sldId id="631" r:id="rId41"/>
    <p:sldId id="454" r:id="rId42"/>
    <p:sldId id="261" r:id="rId43"/>
    <p:sldId id="634" r:id="rId44"/>
    <p:sldId id="635" r:id="rId45"/>
    <p:sldId id="636" r:id="rId46"/>
    <p:sldId id="637" r:id="rId47"/>
    <p:sldId id="639" r:id="rId48"/>
    <p:sldId id="640" r:id="rId49"/>
    <p:sldId id="638" r:id="rId50"/>
    <p:sldId id="641" r:id="rId51"/>
    <p:sldId id="642" r:id="rId52"/>
    <p:sldId id="643" r:id="rId53"/>
    <p:sldId id="644" r:id="rId54"/>
    <p:sldId id="645" r:id="rId55"/>
    <p:sldId id="646" r:id="rId56"/>
    <p:sldId id="647" r:id="rId57"/>
    <p:sldId id="651" r:id="rId58"/>
    <p:sldId id="652" r:id="rId59"/>
    <p:sldId id="653" r:id="rId60"/>
    <p:sldId id="648" r:id="rId61"/>
    <p:sldId id="649" r:id="rId62"/>
    <p:sldId id="650" r:id="rId63"/>
    <p:sldId id="654" r:id="rId64"/>
    <p:sldId id="655" r:id="rId65"/>
    <p:sldId id="656" r:id="rId66"/>
    <p:sldId id="657" r:id="rId67"/>
    <p:sldId id="730" r:id="rId68"/>
    <p:sldId id="325" r:id="rId69"/>
    <p:sldId id="326" r:id="rId70"/>
    <p:sldId id="327" r:id="rId71"/>
    <p:sldId id="328" r:id="rId72"/>
    <p:sldId id="329" r:id="rId73"/>
    <p:sldId id="663" r:id="rId74"/>
    <p:sldId id="664" r:id="rId75"/>
    <p:sldId id="666" r:id="rId76"/>
    <p:sldId id="665" r:id="rId77"/>
    <p:sldId id="667" r:id="rId78"/>
    <p:sldId id="668" r:id="rId79"/>
    <p:sldId id="670" r:id="rId80"/>
    <p:sldId id="671" r:id="rId81"/>
    <p:sldId id="672" r:id="rId82"/>
    <p:sldId id="731" r:id="rId83"/>
    <p:sldId id="373" r:id="rId84"/>
    <p:sldId id="374" r:id="rId85"/>
    <p:sldId id="375" r:id="rId86"/>
    <p:sldId id="351" r:id="rId87"/>
    <p:sldId id="675" r:id="rId88"/>
    <p:sldId id="676" r:id="rId89"/>
    <p:sldId id="677" r:id="rId90"/>
    <p:sldId id="678" r:id="rId91"/>
    <p:sldId id="679" r:id="rId92"/>
    <p:sldId id="680" r:id="rId93"/>
    <p:sldId id="681" r:id="rId94"/>
    <p:sldId id="682" r:id="rId95"/>
    <p:sldId id="683" r:id="rId96"/>
    <p:sldId id="684" r:id="rId97"/>
    <p:sldId id="732" r:id="rId98"/>
    <p:sldId id="685" r:id="rId99"/>
    <p:sldId id="686" r:id="rId100"/>
    <p:sldId id="687" r:id="rId101"/>
    <p:sldId id="688" r:id="rId102"/>
    <p:sldId id="689" r:id="rId103"/>
    <p:sldId id="690" r:id="rId104"/>
    <p:sldId id="691" r:id="rId105"/>
    <p:sldId id="692" r:id="rId106"/>
    <p:sldId id="693" r:id="rId107"/>
    <p:sldId id="694" r:id="rId108"/>
    <p:sldId id="695" r:id="rId109"/>
    <p:sldId id="696" r:id="rId110"/>
    <p:sldId id="697" r:id="rId111"/>
    <p:sldId id="698" r:id="rId112"/>
    <p:sldId id="699" r:id="rId113"/>
    <p:sldId id="700" r:id="rId114"/>
    <p:sldId id="701" r:id="rId115"/>
    <p:sldId id="702" r:id="rId116"/>
    <p:sldId id="703" r:id="rId117"/>
    <p:sldId id="704" r:id="rId118"/>
    <p:sldId id="705" r:id="rId119"/>
    <p:sldId id="706" r:id="rId120"/>
    <p:sldId id="707" r:id="rId121"/>
    <p:sldId id="708" r:id="rId122"/>
    <p:sldId id="709" r:id="rId123"/>
    <p:sldId id="710" r:id="rId124"/>
    <p:sldId id="711" r:id="rId125"/>
    <p:sldId id="712" r:id="rId126"/>
    <p:sldId id="713" r:id="rId127"/>
    <p:sldId id="714" r:id="rId128"/>
    <p:sldId id="715" r:id="rId129"/>
    <p:sldId id="716" r:id="rId1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85304" autoAdjust="0"/>
  </p:normalViewPr>
  <p:slideViewPr>
    <p:cSldViewPr snapToGrid="0">
      <p:cViewPr>
        <p:scale>
          <a:sx n="91" d="100"/>
          <a:sy n="91" d="100"/>
        </p:scale>
        <p:origin x="405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97.xml"/><Relationship Id="rId21" Type="http://schemas.openxmlformats.org/officeDocument/2006/relationships/slide" Target="slides/slide1.xml"/><Relationship Id="rId42" Type="http://schemas.openxmlformats.org/officeDocument/2006/relationships/slide" Target="slides/slide22.xml"/><Relationship Id="rId63" Type="http://schemas.openxmlformats.org/officeDocument/2006/relationships/slide" Target="slides/slide43.xml"/><Relationship Id="rId84" Type="http://schemas.openxmlformats.org/officeDocument/2006/relationships/slide" Target="slides/slide64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7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53" Type="http://schemas.openxmlformats.org/officeDocument/2006/relationships/slide" Target="slides/slide33.xml"/><Relationship Id="rId58" Type="http://schemas.openxmlformats.org/officeDocument/2006/relationships/slide" Target="slides/slide38.xml"/><Relationship Id="rId74" Type="http://schemas.openxmlformats.org/officeDocument/2006/relationships/slide" Target="slides/slide54.xml"/><Relationship Id="rId79" Type="http://schemas.openxmlformats.org/officeDocument/2006/relationships/slide" Target="slides/slide59.xml"/><Relationship Id="rId102" Type="http://schemas.openxmlformats.org/officeDocument/2006/relationships/slide" Target="slides/slide82.xml"/><Relationship Id="rId123" Type="http://schemas.openxmlformats.org/officeDocument/2006/relationships/slide" Target="slides/slide103.xml"/><Relationship Id="rId128" Type="http://schemas.openxmlformats.org/officeDocument/2006/relationships/slide" Target="slides/slide108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0.xml"/><Relationship Id="rId95" Type="http://schemas.openxmlformats.org/officeDocument/2006/relationships/slide" Target="slides/slide75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64" Type="http://schemas.openxmlformats.org/officeDocument/2006/relationships/slide" Target="slides/slide44.xml"/><Relationship Id="rId69" Type="http://schemas.openxmlformats.org/officeDocument/2006/relationships/slide" Target="slides/slide49.xml"/><Relationship Id="rId113" Type="http://schemas.openxmlformats.org/officeDocument/2006/relationships/slide" Target="slides/slide93.xml"/><Relationship Id="rId118" Type="http://schemas.openxmlformats.org/officeDocument/2006/relationships/slide" Target="slides/slide98.xml"/><Relationship Id="rId134" Type="http://schemas.openxmlformats.org/officeDocument/2006/relationships/theme" Target="theme/theme1.xml"/><Relationship Id="rId80" Type="http://schemas.openxmlformats.org/officeDocument/2006/relationships/slide" Target="slides/slide60.xml"/><Relationship Id="rId85" Type="http://schemas.openxmlformats.org/officeDocument/2006/relationships/slide" Target="slides/slide65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59" Type="http://schemas.openxmlformats.org/officeDocument/2006/relationships/slide" Target="slides/slide39.xml"/><Relationship Id="rId103" Type="http://schemas.openxmlformats.org/officeDocument/2006/relationships/slide" Target="slides/slide83.xml"/><Relationship Id="rId108" Type="http://schemas.openxmlformats.org/officeDocument/2006/relationships/slide" Target="slides/slide88.xml"/><Relationship Id="rId124" Type="http://schemas.openxmlformats.org/officeDocument/2006/relationships/slide" Target="slides/slide104.xml"/><Relationship Id="rId129" Type="http://schemas.openxmlformats.org/officeDocument/2006/relationships/slide" Target="slides/slide109.xml"/><Relationship Id="rId54" Type="http://schemas.openxmlformats.org/officeDocument/2006/relationships/slide" Target="slides/slide34.xml"/><Relationship Id="rId70" Type="http://schemas.openxmlformats.org/officeDocument/2006/relationships/slide" Target="slides/slide50.xml"/><Relationship Id="rId75" Type="http://schemas.openxmlformats.org/officeDocument/2006/relationships/slide" Target="slides/slide55.xml"/><Relationship Id="rId91" Type="http://schemas.openxmlformats.org/officeDocument/2006/relationships/slide" Target="slides/slide71.xml"/><Relationship Id="rId96" Type="http://schemas.openxmlformats.org/officeDocument/2006/relationships/slide" Target="slides/slide7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49" Type="http://schemas.openxmlformats.org/officeDocument/2006/relationships/slide" Target="slides/slide29.xml"/><Relationship Id="rId114" Type="http://schemas.openxmlformats.org/officeDocument/2006/relationships/slide" Target="slides/slide94.xml"/><Relationship Id="rId119" Type="http://schemas.openxmlformats.org/officeDocument/2006/relationships/slide" Target="slides/slide99.xml"/><Relationship Id="rId44" Type="http://schemas.openxmlformats.org/officeDocument/2006/relationships/slide" Target="slides/slide24.xml"/><Relationship Id="rId60" Type="http://schemas.openxmlformats.org/officeDocument/2006/relationships/slide" Target="slides/slide40.xml"/><Relationship Id="rId65" Type="http://schemas.openxmlformats.org/officeDocument/2006/relationships/slide" Target="slides/slide45.xml"/><Relationship Id="rId81" Type="http://schemas.openxmlformats.org/officeDocument/2006/relationships/slide" Target="slides/slide61.xml"/><Relationship Id="rId86" Type="http://schemas.openxmlformats.org/officeDocument/2006/relationships/slide" Target="slides/slide66.xml"/><Relationship Id="rId130" Type="http://schemas.openxmlformats.org/officeDocument/2006/relationships/slide" Target="slides/slide110.xml"/><Relationship Id="rId135" Type="http://schemas.openxmlformats.org/officeDocument/2006/relationships/tableStyles" Target="tableStyles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9.xml"/><Relationship Id="rId109" Type="http://schemas.openxmlformats.org/officeDocument/2006/relationships/slide" Target="slides/slide89.xml"/><Relationship Id="rId34" Type="http://schemas.openxmlformats.org/officeDocument/2006/relationships/slide" Target="slides/slide14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76" Type="http://schemas.openxmlformats.org/officeDocument/2006/relationships/slide" Target="slides/slide56.xml"/><Relationship Id="rId97" Type="http://schemas.openxmlformats.org/officeDocument/2006/relationships/slide" Target="slides/slide77.xml"/><Relationship Id="rId104" Type="http://schemas.openxmlformats.org/officeDocument/2006/relationships/slide" Target="slides/slide84.xml"/><Relationship Id="rId120" Type="http://schemas.openxmlformats.org/officeDocument/2006/relationships/slide" Target="slides/slide100.xml"/><Relationship Id="rId125" Type="http://schemas.openxmlformats.org/officeDocument/2006/relationships/slide" Target="slides/slide105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1.xml"/><Relationship Id="rId92" Type="http://schemas.openxmlformats.org/officeDocument/2006/relationships/slide" Target="slides/slide7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24" Type="http://schemas.openxmlformats.org/officeDocument/2006/relationships/slide" Target="slides/slide4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66" Type="http://schemas.openxmlformats.org/officeDocument/2006/relationships/slide" Target="slides/slide46.xml"/><Relationship Id="rId87" Type="http://schemas.openxmlformats.org/officeDocument/2006/relationships/slide" Target="slides/slide67.xml"/><Relationship Id="rId110" Type="http://schemas.openxmlformats.org/officeDocument/2006/relationships/slide" Target="slides/slide90.xml"/><Relationship Id="rId115" Type="http://schemas.openxmlformats.org/officeDocument/2006/relationships/slide" Target="slides/slide95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41.xml"/><Relationship Id="rId82" Type="http://schemas.openxmlformats.org/officeDocument/2006/relationships/slide" Target="slides/slide62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56" Type="http://schemas.openxmlformats.org/officeDocument/2006/relationships/slide" Target="slides/slide36.xml"/><Relationship Id="rId77" Type="http://schemas.openxmlformats.org/officeDocument/2006/relationships/slide" Target="slides/slide57.xml"/><Relationship Id="rId100" Type="http://schemas.openxmlformats.org/officeDocument/2006/relationships/slide" Target="slides/slide80.xml"/><Relationship Id="rId105" Type="http://schemas.openxmlformats.org/officeDocument/2006/relationships/slide" Target="slides/slide85.xml"/><Relationship Id="rId126" Type="http://schemas.openxmlformats.org/officeDocument/2006/relationships/slide" Target="slides/slide106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72" Type="http://schemas.openxmlformats.org/officeDocument/2006/relationships/slide" Target="slides/slide52.xml"/><Relationship Id="rId93" Type="http://schemas.openxmlformats.org/officeDocument/2006/relationships/slide" Target="slides/slide73.xml"/><Relationship Id="rId98" Type="http://schemas.openxmlformats.org/officeDocument/2006/relationships/slide" Target="slides/slide78.xml"/><Relationship Id="rId121" Type="http://schemas.openxmlformats.org/officeDocument/2006/relationships/slide" Target="slides/slide10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5.xml"/><Relationship Id="rId46" Type="http://schemas.openxmlformats.org/officeDocument/2006/relationships/slide" Target="slides/slide26.xml"/><Relationship Id="rId67" Type="http://schemas.openxmlformats.org/officeDocument/2006/relationships/slide" Target="slides/slide47.xml"/><Relationship Id="rId116" Type="http://schemas.openxmlformats.org/officeDocument/2006/relationships/slide" Target="slides/slide96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62" Type="http://schemas.openxmlformats.org/officeDocument/2006/relationships/slide" Target="slides/slide42.xml"/><Relationship Id="rId83" Type="http://schemas.openxmlformats.org/officeDocument/2006/relationships/slide" Target="slides/slide63.xml"/><Relationship Id="rId88" Type="http://schemas.openxmlformats.org/officeDocument/2006/relationships/slide" Target="slides/slide68.xml"/><Relationship Id="rId111" Type="http://schemas.openxmlformats.org/officeDocument/2006/relationships/slide" Target="slides/slide91.xml"/><Relationship Id="rId132" Type="http://schemas.openxmlformats.org/officeDocument/2006/relationships/presProps" Target="presProp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6.xml"/><Relationship Id="rId57" Type="http://schemas.openxmlformats.org/officeDocument/2006/relationships/slide" Target="slides/slide37.xml"/><Relationship Id="rId106" Type="http://schemas.openxmlformats.org/officeDocument/2006/relationships/slide" Target="slides/slide86.xml"/><Relationship Id="rId127" Type="http://schemas.openxmlformats.org/officeDocument/2006/relationships/slide" Target="slides/slide10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1.xml"/><Relationship Id="rId52" Type="http://schemas.openxmlformats.org/officeDocument/2006/relationships/slide" Target="slides/slide32.xml"/><Relationship Id="rId73" Type="http://schemas.openxmlformats.org/officeDocument/2006/relationships/slide" Target="slides/slide53.xml"/><Relationship Id="rId78" Type="http://schemas.openxmlformats.org/officeDocument/2006/relationships/slide" Target="slides/slide58.xml"/><Relationship Id="rId94" Type="http://schemas.openxmlformats.org/officeDocument/2006/relationships/slide" Target="slides/slide74.xml"/><Relationship Id="rId99" Type="http://schemas.openxmlformats.org/officeDocument/2006/relationships/slide" Target="slides/slide79.xml"/><Relationship Id="rId101" Type="http://schemas.openxmlformats.org/officeDocument/2006/relationships/slide" Target="slides/slide81.xml"/><Relationship Id="rId122" Type="http://schemas.openxmlformats.org/officeDocument/2006/relationships/slide" Target="slides/slide10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6.xml"/><Relationship Id="rId47" Type="http://schemas.openxmlformats.org/officeDocument/2006/relationships/slide" Target="slides/slide27.xml"/><Relationship Id="rId68" Type="http://schemas.openxmlformats.org/officeDocument/2006/relationships/slide" Target="slides/slide48.xml"/><Relationship Id="rId89" Type="http://schemas.openxmlformats.org/officeDocument/2006/relationships/slide" Target="slides/slide69.xml"/><Relationship Id="rId112" Type="http://schemas.openxmlformats.org/officeDocument/2006/relationships/slide" Target="slides/slide92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9385F-1A5F-4BA6-A60D-CF4D133E5E64}" type="datetimeFigureOut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2E21B-95B3-482D-B6F5-991426159E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408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Cases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Regulated Industries: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Common in industries with strict compliance and documentation requirements (e.g., healthcare, aerospace).</a:t>
            </a: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Projects with Well-Defined Requirements: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the scope and requirements are clear and stable.</a:t>
            </a: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2E21B-95B3-482D-B6F5-991426159EE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859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hyperlink" Target="http://www.1ppt.com/tubiao/" TargetMode="External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2.jpeg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hyperlink" Target="http://www.1ppt.com/tubiao/" TargetMode="External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8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8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22.jpeg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0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0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0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;p2"/>
          <p:cNvSpPr/>
          <p:nvPr/>
        </p:nvSpPr>
        <p:spPr>
          <a:xfrm>
            <a:off x="1" y="0"/>
            <a:ext cx="2116667" cy="6858000"/>
          </a:xfrm>
          <a:prstGeom prst="snip1Rect">
            <a:avLst>
              <a:gd name="adj" fmla="val 22859"/>
            </a:avLst>
          </a:prstGeom>
          <a:solidFill>
            <a:srgbClr val="EAE5E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14600"/>
            <a:ext cx="12192000" cy="4343400"/>
          </a:xfrm>
          <a:prstGeom prst="rect">
            <a:avLst/>
          </a:prstGeom>
        </p:spPr>
      </p:pic>
      <p:sp>
        <p:nvSpPr>
          <p:cNvPr id="10" name="標題 1"/>
          <p:cNvSpPr>
            <a:spLocks noGrp="1"/>
          </p:cNvSpPr>
          <p:nvPr>
            <p:ph type="ctrTitle"/>
          </p:nvPr>
        </p:nvSpPr>
        <p:spPr>
          <a:xfrm>
            <a:off x="343784" y="928875"/>
            <a:ext cx="6480000" cy="18000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343784" y="2852443"/>
            <a:ext cx="6480000" cy="1266476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altLang="zh-TW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333" y="236240"/>
            <a:ext cx="1800000" cy="9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3908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頁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440;p29"/>
          <p:cNvSpPr/>
          <p:nvPr/>
        </p:nvSpPr>
        <p:spPr>
          <a:xfrm>
            <a:off x="533889" y="0"/>
            <a:ext cx="2332939" cy="541296"/>
          </a:xfrm>
          <a:prstGeom prst="rect">
            <a:avLst/>
          </a:prstGeom>
          <a:solidFill>
            <a:srgbClr val="C88C2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441;p29"/>
          <p:cNvSpPr/>
          <p:nvPr/>
        </p:nvSpPr>
        <p:spPr>
          <a:xfrm>
            <a:off x="2" y="6386368"/>
            <a:ext cx="3892767" cy="471632"/>
          </a:xfrm>
          <a:prstGeom prst="rect">
            <a:avLst/>
          </a:prstGeom>
          <a:solidFill>
            <a:srgbClr val="C88C2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443;p29"/>
          <p:cNvSpPr/>
          <p:nvPr/>
        </p:nvSpPr>
        <p:spPr>
          <a:xfrm>
            <a:off x="10815944" y="4417365"/>
            <a:ext cx="971691" cy="2440637"/>
          </a:xfrm>
          <a:prstGeom prst="rect">
            <a:avLst/>
          </a:prstGeom>
          <a:solidFill>
            <a:srgbClr val="B3A29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8" name="Google Shape;444;p29"/>
          <p:cNvCxnSpPr/>
          <p:nvPr/>
        </p:nvCxnSpPr>
        <p:spPr>
          <a:xfrm>
            <a:off x="7737921" y="403269"/>
            <a:ext cx="4454081" cy="0"/>
          </a:xfrm>
          <a:prstGeom prst="straightConnector1">
            <a:avLst/>
          </a:prstGeom>
          <a:noFill/>
          <a:ln w="9525" cap="flat" cmpd="sng">
            <a:solidFill>
              <a:srgbClr val="312C2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" name="Google Shape;445;p29"/>
          <p:cNvGrpSpPr/>
          <p:nvPr/>
        </p:nvGrpSpPr>
        <p:grpSpPr>
          <a:xfrm>
            <a:off x="10577816" y="3882440"/>
            <a:ext cx="238141" cy="541209"/>
            <a:chOff x="10402525" y="1504158"/>
            <a:chExt cx="326757" cy="742601"/>
          </a:xfrm>
        </p:grpSpPr>
        <p:sp>
          <p:nvSpPr>
            <p:cNvPr id="40" name="Google Shape;446;p29"/>
            <p:cNvSpPr/>
            <p:nvPr/>
          </p:nvSpPr>
          <p:spPr>
            <a:xfrm>
              <a:off x="10402525" y="1504158"/>
              <a:ext cx="55595" cy="742601"/>
            </a:xfrm>
            <a:custGeom>
              <a:avLst/>
              <a:gdLst/>
              <a:ahLst/>
              <a:cxnLst/>
              <a:rect l="l" t="t" r="r" b="b"/>
              <a:pathLst>
                <a:path w="10790" h="613720" extrusionOk="0">
                  <a:moveTo>
                    <a:pt x="5395" y="0"/>
                  </a:moveTo>
                  <a:lnTo>
                    <a:pt x="5114" y="34"/>
                  </a:lnTo>
                  <a:lnTo>
                    <a:pt x="4833" y="135"/>
                  </a:lnTo>
                  <a:lnTo>
                    <a:pt x="4560" y="269"/>
                  </a:lnTo>
                  <a:lnTo>
                    <a:pt x="4294" y="471"/>
                  </a:lnTo>
                  <a:lnTo>
                    <a:pt x="4028" y="740"/>
                  </a:lnTo>
                  <a:lnTo>
                    <a:pt x="3769" y="1043"/>
                  </a:lnTo>
                  <a:lnTo>
                    <a:pt x="3518" y="1413"/>
                  </a:lnTo>
                  <a:lnTo>
                    <a:pt x="3274" y="1850"/>
                  </a:lnTo>
                  <a:lnTo>
                    <a:pt x="3037" y="2321"/>
                  </a:lnTo>
                  <a:lnTo>
                    <a:pt x="2801" y="2826"/>
                  </a:lnTo>
                  <a:lnTo>
                    <a:pt x="2572" y="3398"/>
                  </a:lnTo>
                  <a:lnTo>
                    <a:pt x="2358" y="4003"/>
                  </a:lnTo>
                  <a:lnTo>
                    <a:pt x="2143" y="4643"/>
                  </a:lnTo>
                  <a:lnTo>
                    <a:pt x="1944" y="5349"/>
                  </a:lnTo>
                  <a:lnTo>
                    <a:pt x="1744" y="6089"/>
                  </a:lnTo>
                  <a:lnTo>
                    <a:pt x="1559" y="6863"/>
                  </a:lnTo>
                  <a:lnTo>
                    <a:pt x="1382" y="7670"/>
                  </a:lnTo>
                  <a:lnTo>
                    <a:pt x="1212" y="8511"/>
                  </a:lnTo>
                  <a:lnTo>
                    <a:pt x="1057" y="9420"/>
                  </a:lnTo>
                  <a:lnTo>
                    <a:pt x="909" y="10328"/>
                  </a:lnTo>
                  <a:lnTo>
                    <a:pt x="769" y="11270"/>
                  </a:lnTo>
                  <a:lnTo>
                    <a:pt x="636" y="12245"/>
                  </a:lnTo>
                  <a:lnTo>
                    <a:pt x="525" y="13255"/>
                  </a:lnTo>
                  <a:lnTo>
                    <a:pt x="414" y="14298"/>
                  </a:lnTo>
                  <a:lnTo>
                    <a:pt x="318" y="15340"/>
                  </a:lnTo>
                  <a:lnTo>
                    <a:pt x="237" y="16417"/>
                  </a:lnTo>
                  <a:lnTo>
                    <a:pt x="163" y="17527"/>
                  </a:lnTo>
                  <a:lnTo>
                    <a:pt x="103" y="18671"/>
                  </a:lnTo>
                  <a:lnTo>
                    <a:pt x="59" y="19815"/>
                  </a:lnTo>
                  <a:lnTo>
                    <a:pt x="22" y="20959"/>
                  </a:lnTo>
                  <a:lnTo>
                    <a:pt x="0" y="22136"/>
                  </a:lnTo>
                  <a:lnTo>
                    <a:pt x="0" y="23347"/>
                  </a:lnTo>
                  <a:lnTo>
                    <a:pt x="0" y="24558"/>
                  </a:lnTo>
                  <a:lnTo>
                    <a:pt x="22" y="25736"/>
                  </a:lnTo>
                  <a:lnTo>
                    <a:pt x="59" y="26879"/>
                  </a:lnTo>
                  <a:lnTo>
                    <a:pt x="103" y="28023"/>
                  </a:lnTo>
                  <a:lnTo>
                    <a:pt x="163" y="29167"/>
                  </a:lnTo>
                  <a:lnTo>
                    <a:pt x="237" y="30277"/>
                  </a:lnTo>
                  <a:lnTo>
                    <a:pt x="318" y="31354"/>
                  </a:lnTo>
                  <a:lnTo>
                    <a:pt x="414" y="32397"/>
                  </a:lnTo>
                  <a:lnTo>
                    <a:pt x="525" y="33440"/>
                  </a:lnTo>
                  <a:lnTo>
                    <a:pt x="636" y="34449"/>
                  </a:lnTo>
                  <a:lnTo>
                    <a:pt x="769" y="35424"/>
                  </a:lnTo>
                  <a:lnTo>
                    <a:pt x="909" y="36366"/>
                  </a:lnTo>
                  <a:lnTo>
                    <a:pt x="1057" y="37275"/>
                  </a:lnTo>
                  <a:lnTo>
                    <a:pt x="1212" y="38183"/>
                  </a:lnTo>
                  <a:lnTo>
                    <a:pt x="1382" y="39024"/>
                  </a:lnTo>
                  <a:lnTo>
                    <a:pt x="1559" y="39831"/>
                  </a:lnTo>
                  <a:lnTo>
                    <a:pt x="1744" y="40605"/>
                  </a:lnTo>
                  <a:lnTo>
                    <a:pt x="1944" y="41345"/>
                  </a:lnTo>
                  <a:lnTo>
                    <a:pt x="2143" y="42052"/>
                  </a:lnTo>
                  <a:lnTo>
                    <a:pt x="2358" y="42691"/>
                  </a:lnTo>
                  <a:lnTo>
                    <a:pt x="2572" y="43296"/>
                  </a:lnTo>
                  <a:lnTo>
                    <a:pt x="2801" y="43868"/>
                  </a:lnTo>
                  <a:lnTo>
                    <a:pt x="3037" y="44373"/>
                  </a:lnTo>
                  <a:lnTo>
                    <a:pt x="3274" y="44844"/>
                  </a:lnTo>
                  <a:lnTo>
                    <a:pt x="3518" y="45281"/>
                  </a:lnTo>
                  <a:lnTo>
                    <a:pt x="3769" y="45651"/>
                  </a:lnTo>
                  <a:lnTo>
                    <a:pt x="4028" y="45954"/>
                  </a:lnTo>
                  <a:lnTo>
                    <a:pt x="4294" y="46223"/>
                  </a:lnTo>
                  <a:lnTo>
                    <a:pt x="4560" y="46425"/>
                  </a:lnTo>
                  <a:lnTo>
                    <a:pt x="4833" y="46560"/>
                  </a:lnTo>
                  <a:lnTo>
                    <a:pt x="5114" y="46661"/>
                  </a:lnTo>
                  <a:lnTo>
                    <a:pt x="5395" y="46694"/>
                  </a:lnTo>
                  <a:lnTo>
                    <a:pt x="5668" y="46661"/>
                  </a:lnTo>
                  <a:lnTo>
                    <a:pt x="5942" y="46560"/>
                  </a:lnTo>
                  <a:lnTo>
                    <a:pt x="6215" y="46425"/>
                  </a:lnTo>
                  <a:lnTo>
                    <a:pt x="6474" y="46223"/>
                  </a:lnTo>
                  <a:lnTo>
                    <a:pt x="6740" y="45954"/>
                  </a:lnTo>
                  <a:lnTo>
                    <a:pt x="6991" y="45651"/>
                  </a:lnTo>
                  <a:lnTo>
                    <a:pt x="7243" y="45281"/>
                  </a:lnTo>
                  <a:lnTo>
                    <a:pt x="7486" y="44844"/>
                  </a:lnTo>
                  <a:lnTo>
                    <a:pt x="7730" y="44373"/>
                  </a:lnTo>
                  <a:lnTo>
                    <a:pt x="7959" y="43868"/>
                  </a:lnTo>
                  <a:lnTo>
                    <a:pt x="8189" y="43296"/>
                  </a:lnTo>
                  <a:lnTo>
                    <a:pt x="8403" y="42691"/>
                  </a:lnTo>
                  <a:lnTo>
                    <a:pt x="8617" y="42052"/>
                  </a:lnTo>
                  <a:lnTo>
                    <a:pt x="8824" y="41345"/>
                  </a:lnTo>
                  <a:lnTo>
                    <a:pt x="9016" y="40605"/>
                  </a:lnTo>
                  <a:lnTo>
                    <a:pt x="9208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1" y="37275"/>
                  </a:lnTo>
                  <a:lnTo>
                    <a:pt x="9866" y="36366"/>
                  </a:lnTo>
                  <a:lnTo>
                    <a:pt x="10007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1" y="32397"/>
                  </a:lnTo>
                  <a:lnTo>
                    <a:pt x="10465" y="31354"/>
                  </a:lnTo>
                  <a:lnTo>
                    <a:pt x="10546" y="30277"/>
                  </a:lnTo>
                  <a:lnTo>
                    <a:pt x="10620" y="29167"/>
                  </a:lnTo>
                  <a:lnTo>
                    <a:pt x="10679" y="28023"/>
                  </a:lnTo>
                  <a:lnTo>
                    <a:pt x="10731" y="26879"/>
                  </a:lnTo>
                  <a:lnTo>
                    <a:pt x="10760" y="25736"/>
                  </a:lnTo>
                  <a:lnTo>
                    <a:pt x="10783" y="24558"/>
                  </a:lnTo>
                  <a:lnTo>
                    <a:pt x="10790" y="23347"/>
                  </a:lnTo>
                  <a:lnTo>
                    <a:pt x="10783" y="22136"/>
                  </a:lnTo>
                  <a:lnTo>
                    <a:pt x="10760" y="20959"/>
                  </a:lnTo>
                  <a:lnTo>
                    <a:pt x="10731" y="19815"/>
                  </a:lnTo>
                  <a:lnTo>
                    <a:pt x="10679" y="18671"/>
                  </a:lnTo>
                  <a:lnTo>
                    <a:pt x="10620" y="17527"/>
                  </a:lnTo>
                  <a:lnTo>
                    <a:pt x="10546" y="16417"/>
                  </a:lnTo>
                  <a:lnTo>
                    <a:pt x="10465" y="15340"/>
                  </a:lnTo>
                  <a:lnTo>
                    <a:pt x="10361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07" y="11270"/>
                  </a:lnTo>
                  <a:lnTo>
                    <a:pt x="9866" y="10328"/>
                  </a:lnTo>
                  <a:lnTo>
                    <a:pt x="9711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8" y="6863"/>
                  </a:lnTo>
                  <a:lnTo>
                    <a:pt x="9016" y="6089"/>
                  </a:lnTo>
                  <a:lnTo>
                    <a:pt x="8824" y="5349"/>
                  </a:lnTo>
                  <a:lnTo>
                    <a:pt x="8617" y="4643"/>
                  </a:lnTo>
                  <a:lnTo>
                    <a:pt x="8403" y="4003"/>
                  </a:lnTo>
                  <a:lnTo>
                    <a:pt x="8189" y="3398"/>
                  </a:lnTo>
                  <a:lnTo>
                    <a:pt x="7959" y="2826"/>
                  </a:lnTo>
                  <a:lnTo>
                    <a:pt x="7730" y="2321"/>
                  </a:lnTo>
                  <a:lnTo>
                    <a:pt x="7486" y="1850"/>
                  </a:lnTo>
                  <a:lnTo>
                    <a:pt x="7243" y="1413"/>
                  </a:lnTo>
                  <a:lnTo>
                    <a:pt x="6991" y="1043"/>
                  </a:lnTo>
                  <a:lnTo>
                    <a:pt x="6740" y="740"/>
                  </a:lnTo>
                  <a:lnTo>
                    <a:pt x="6474" y="471"/>
                  </a:lnTo>
                  <a:lnTo>
                    <a:pt x="6215" y="269"/>
                  </a:lnTo>
                  <a:lnTo>
                    <a:pt x="5942" y="135"/>
                  </a:lnTo>
                  <a:lnTo>
                    <a:pt x="5668" y="34"/>
                  </a:lnTo>
                  <a:lnTo>
                    <a:pt x="5395" y="0"/>
                  </a:lnTo>
                  <a:close/>
                  <a:moveTo>
                    <a:pt x="5395" y="113472"/>
                  </a:moveTo>
                  <a:lnTo>
                    <a:pt x="5114" y="113506"/>
                  </a:lnTo>
                  <a:lnTo>
                    <a:pt x="4833" y="113573"/>
                  </a:lnTo>
                  <a:lnTo>
                    <a:pt x="4560" y="113742"/>
                  </a:lnTo>
                  <a:lnTo>
                    <a:pt x="4294" y="113943"/>
                  </a:lnTo>
                  <a:lnTo>
                    <a:pt x="4028" y="114213"/>
                  </a:lnTo>
                  <a:lnTo>
                    <a:pt x="3769" y="114515"/>
                  </a:lnTo>
                  <a:lnTo>
                    <a:pt x="3518" y="114885"/>
                  </a:lnTo>
                  <a:lnTo>
                    <a:pt x="3274" y="115323"/>
                  </a:lnTo>
                  <a:lnTo>
                    <a:pt x="3037" y="115794"/>
                  </a:lnTo>
                  <a:lnTo>
                    <a:pt x="2801" y="116298"/>
                  </a:lnTo>
                  <a:lnTo>
                    <a:pt x="2572" y="116870"/>
                  </a:lnTo>
                  <a:lnTo>
                    <a:pt x="2358" y="117476"/>
                  </a:lnTo>
                  <a:lnTo>
                    <a:pt x="2143" y="118115"/>
                  </a:lnTo>
                  <a:lnTo>
                    <a:pt x="1944" y="118821"/>
                  </a:lnTo>
                  <a:lnTo>
                    <a:pt x="1744" y="119562"/>
                  </a:lnTo>
                  <a:lnTo>
                    <a:pt x="1559" y="120335"/>
                  </a:lnTo>
                  <a:lnTo>
                    <a:pt x="1382" y="121143"/>
                  </a:lnTo>
                  <a:lnTo>
                    <a:pt x="1212" y="121984"/>
                  </a:lnTo>
                  <a:lnTo>
                    <a:pt x="1057" y="122858"/>
                  </a:lnTo>
                  <a:lnTo>
                    <a:pt x="909" y="123800"/>
                  </a:lnTo>
                  <a:lnTo>
                    <a:pt x="769" y="124742"/>
                  </a:lnTo>
                  <a:lnTo>
                    <a:pt x="636" y="125718"/>
                  </a:lnTo>
                  <a:lnTo>
                    <a:pt x="525" y="126727"/>
                  </a:lnTo>
                  <a:lnTo>
                    <a:pt x="414" y="127736"/>
                  </a:lnTo>
                  <a:lnTo>
                    <a:pt x="318" y="128813"/>
                  </a:lnTo>
                  <a:lnTo>
                    <a:pt x="237" y="129889"/>
                  </a:lnTo>
                  <a:lnTo>
                    <a:pt x="163" y="131000"/>
                  </a:lnTo>
                  <a:lnTo>
                    <a:pt x="103" y="132110"/>
                  </a:lnTo>
                  <a:lnTo>
                    <a:pt x="59" y="133254"/>
                  </a:lnTo>
                  <a:lnTo>
                    <a:pt x="22" y="134431"/>
                  </a:lnTo>
                  <a:lnTo>
                    <a:pt x="0" y="135608"/>
                  </a:lnTo>
                  <a:lnTo>
                    <a:pt x="0" y="136820"/>
                  </a:lnTo>
                  <a:lnTo>
                    <a:pt x="0" y="137997"/>
                  </a:lnTo>
                  <a:lnTo>
                    <a:pt x="22" y="139174"/>
                  </a:lnTo>
                  <a:lnTo>
                    <a:pt x="59" y="140352"/>
                  </a:lnTo>
                  <a:lnTo>
                    <a:pt x="103" y="141496"/>
                  </a:lnTo>
                  <a:lnTo>
                    <a:pt x="163" y="142640"/>
                  </a:lnTo>
                  <a:lnTo>
                    <a:pt x="237" y="143716"/>
                  </a:lnTo>
                  <a:lnTo>
                    <a:pt x="318" y="144826"/>
                  </a:lnTo>
                  <a:lnTo>
                    <a:pt x="414" y="145869"/>
                  </a:lnTo>
                  <a:lnTo>
                    <a:pt x="525" y="146912"/>
                  </a:lnTo>
                  <a:lnTo>
                    <a:pt x="636" y="147921"/>
                  </a:lnTo>
                  <a:lnTo>
                    <a:pt x="769" y="148897"/>
                  </a:lnTo>
                  <a:lnTo>
                    <a:pt x="909" y="149839"/>
                  </a:lnTo>
                  <a:lnTo>
                    <a:pt x="1057" y="150747"/>
                  </a:lnTo>
                  <a:lnTo>
                    <a:pt x="1212" y="151622"/>
                  </a:lnTo>
                  <a:lnTo>
                    <a:pt x="1382" y="152496"/>
                  </a:lnTo>
                  <a:lnTo>
                    <a:pt x="1559" y="153304"/>
                  </a:lnTo>
                  <a:lnTo>
                    <a:pt x="1744" y="154078"/>
                  </a:lnTo>
                  <a:lnTo>
                    <a:pt x="1944" y="154818"/>
                  </a:lnTo>
                  <a:lnTo>
                    <a:pt x="2143" y="155491"/>
                  </a:lnTo>
                  <a:lnTo>
                    <a:pt x="2358" y="156163"/>
                  </a:lnTo>
                  <a:lnTo>
                    <a:pt x="2572" y="156769"/>
                  </a:lnTo>
                  <a:lnTo>
                    <a:pt x="2801" y="157341"/>
                  </a:lnTo>
                  <a:lnTo>
                    <a:pt x="3037" y="157845"/>
                  </a:lnTo>
                  <a:lnTo>
                    <a:pt x="3274" y="158316"/>
                  </a:lnTo>
                  <a:lnTo>
                    <a:pt x="3518" y="158720"/>
                  </a:lnTo>
                  <a:lnTo>
                    <a:pt x="3769" y="159090"/>
                  </a:lnTo>
                  <a:lnTo>
                    <a:pt x="4028" y="159427"/>
                  </a:lnTo>
                  <a:lnTo>
                    <a:pt x="4294" y="159696"/>
                  </a:lnTo>
                  <a:lnTo>
                    <a:pt x="4560" y="159898"/>
                  </a:lnTo>
                  <a:lnTo>
                    <a:pt x="4833" y="160032"/>
                  </a:lnTo>
                  <a:lnTo>
                    <a:pt x="5114" y="160133"/>
                  </a:lnTo>
                  <a:lnTo>
                    <a:pt x="5395" y="160167"/>
                  </a:lnTo>
                  <a:lnTo>
                    <a:pt x="5668" y="160133"/>
                  </a:lnTo>
                  <a:lnTo>
                    <a:pt x="5942" y="160032"/>
                  </a:lnTo>
                  <a:lnTo>
                    <a:pt x="6215" y="159898"/>
                  </a:lnTo>
                  <a:lnTo>
                    <a:pt x="6474" y="159696"/>
                  </a:lnTo>
                  <a:lnTo>
                    <a:pt x="6740" y="159427"/>
                  </a:lnTo>
                  <a:lnTo>
                    <a:pt x="6991" y="159090"/>
                  </a:lnTo>
                  <a:lnTo>
                    <a:pt x="7243" y="158720"/>
                  </a:lnTo>
                  <a:lnTo>
                    <a:pt x="7486" y="158316"/>
                  </a:lnTo>
                  <a:lnTo>
                    <a:pt x="7730" y="157845"/>
                  </a:lnTo>
                  <a:lnTo>
                    <a:pt x="7959" y="157341"/>
                  </a:lnTo>
                  <a:lnTo>
                    <a:pt x="8189" y="156769"/>
                  </a:lnTo>
                  <a:lnTo>
                    <a:pt x="8403" y="156163"/>
                  </a:lnTo>
                  <a:lnTo>
                    <a:pt x="8617" y="155491"/>
                  </a:lnTo>
                  <a:lnTo>
                    <a:pt x="8824" y="154818"/>
                  </a:lnTo>
                  <a:lnTo>
                    <a:pt x="9016" y="154078"/>
                  </a:lnTo>
                  <a:lnTo>
                    <a:pt x="9208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1" y="150747"/>
                  </a:lnTo>
                  <a:lnTo>
                    <a:pt x="9866" y="149839"/>
                  </a:lnTo>
                  <a:lnTo>
                    <a:pt x="10007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1" y="145869"/>
                  </a:lnTo>
                  <a:lnTo>
                    <a:pt x="10465" y="144826"/>
                  </a:lnTo>
                  <a:lnTo>
                    <a:pt x="10546" y="143716"/>
                  </a:lnTo>
                  <a:lnTo>
                    <a:pt x="10620" y="142640"/>
                  </a:lnTo>
                  <a:lnTo>
                    <a:pt x="10679" y="141496"/>
                  </a:lnTo>
                  <a:lnTo>
                    <a:pt x="10731" y="140352"/>
                  </a:lnTo>
                  <a:lnTo>
                    <a:pt x="10760" y="139174"/>
                  </a:lnTo>
                  <a:lnTo>
                    <a:pt x="10783" y="137997"/>
                  </a:lnTo>
                  <a:lnTo>
                    <a:pt x="10790" y="136820"/>
                  </a:lnTo>
                  <a:lnTo>
                    <a:pt x="10783" y="135608"/>
                  </a:lnTo>
                  <a:lnTo>
                    <a:pt x="10760" y="134431"/>
                  </a:lnTo>
                  <a:lnTo>
                    <a:pt x="10731" y="133254"/>
                  </a:lnTo>
                  <a:lnTo>
                    <a:pt x="10679" y="132110"/>
                  </a:lnTo>
                  <a:lnTo>
                    <a:pt x="10620" y="131000"/>
                  </a:lnTo>
                  <a:lnTo>
                    <a:pt x="10546" y="129889"/>
                  </a:lnTo>
                  <a:lnTo>
                    <a:pt x="10465" y="128813"/>
                  </a:lnTo>
                  <a:lnTo>
                    <a:pt x="10361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07" y="124742"/>
                  </a:lnTo>
                  <a:lnTo>
                    <a:pt x="9866" y="123800"/>
                  </a:lnTo>
                  <a:lnTo>
                    <a:pt x="9711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8" y="120335"/>
                  </a:lnTo>
                  <a:lnTo>
                    <a:pt x="9016" y="119562"/>
                  </a:lnTo>
                  <a:lnTo>
                    <a:pt x="8824" y="118821"/>
                  </a:lnTo>
                  <a:lnTo>
                    <a:pt x="8617" y="118115"/>
                  </a:lnTo>
                  <a:lnTo>
                    <a:pt x="8403" y="117476"/>
                  </a:lnTo>
                  <a:lnTo>
                    <a:pt x="8189" y="116870"/>
                  </a:lnTo>
                  <a:lnTo>
                    <a:pt x="7959" y="116298"/>
                  </a:lnTo>
                  <a:lnTo>
                    <a:pt x="7730" y="115794"/>
                  </a:lnTo>
                  <a:lnTo>
                    <a:pt x="7486" y="115323"/>
                  </a:lnTo>
                  <a:lnTo>
                    <a:pt x="7243" y="114885"/>
                  </a:lnTo>
                  <a:lnTo>
                    <a:pt x="6991" y="114515"/>
                  </a:lnTo>
                  <a:lnTo>
                    <a:pt x="6740" y="114213"/>
                  </a:lnTo>
                  <a:lnTo>
                    <a:pt x="6474" y="113943"/>
                  </a:lnTo>
                  <a:lnTo>
                    <a:pt x="6215" y="113742"/>
                  </a:lnTo>
                  <a:lnTo>
                    <a:pt x="5942" y="113573"/>
                  </a:lnTo>
                  <a:lnTo>
                    <a:pt x="5668" y="113506"/>
                  </a:lnTo>
                  <a:lnTo>
                    <a:pt x="5395" y="113472"/>
                  </a:lnTo>
                  <a:close/>
                  <a:moveTo>
                    <a:pt x="5114" y="226945"/>
                  </a:moveTo>
                  <a:lnTo>
                    <a:pt x="4833" y="227046"/>
                  </a:lnTo>
                  <a:lnTo>
                    <a:pt x="4560" y="227214"/>
                  </a:lnTo>
                  <a:lnTo>
                    <a:pt x="4294" y="227416"/>
                  </a:lnTo>
                  <a:lnTo>
                    <a:pt x="4028" y="227651"/>
                  </a:lnTo>
                  <a:lnTo>
                    <a:pt x="3769" y="227988"/>
                  </a:lnTo>
                  <a:lnTo>
                    <a:pt x="3518" y="228358"/>
                  </a:lnTo>
                  <a:lnTo>
                    <a:pt x="3274" y="228761"/>
                  </a:lnTo>
                  <a:lnTo>
                    <a:pt x="3037" y="229232"/>
                  </a:lnTo>
                  <a:lnTo>
                    <a:pt x="2801" y="229771"/>
                  </a:lnTo>
                  <a:lnTo>
                    <a:pt x="2572" y="230309"/>
                  </a:lnTo>
                  <a:lnTo>
                    <a:pt x="2358" y="230915"/>
                  </a:lnTo>
                  <a:lnTo>
                    <a:pt x="2143" y="231587"/>
                  </a:lnTo>
                  <a:lnTo>
                    <a:pt x="1944" y="232260"/>
                  </a:lnTo>
                  <a:lnTo>
                    <a:pt x="1744" y="233000"/>
                  </a:lnTo>
                  <a:lnTo>
                    <a:pt x="1559" y="233774"/>
                  </a:lnTo>
                  <a:lnTo>
                    <a:pt x="1382" y="234581"/>
                  </a:lnTo>
                  <a:lnTo>
                    <a:pt x="1212" y="235422"/>
                  </a:lnTo>
                  <a:lnTo>
                    <a:pt x="1057" y="236331"/>
                  </a:lnTo>
                  <a:lnTo>
                    <a:pt x="909" y="237239"/>
                  </a:lnTo>
                  <a:lnTo>
                    <a:pt x="769" y="238181"/>
                  </a:lnTo>
                  <a:lnTo>
                    <a:pt x="636" y="239157"/>
                  </a:lnTo>
                  <a:lnTo>
                    <a:pt x="525" y="240166"/>
                  </a:lnTo>
                  <a:lnTo>
                    <a:pt x="414" y="241209"/>
                  </a:lnTo>
                  <a:lnTo>
                    <a:pt x="318" y="242252"/>
                  </a:lnTo>
                  <a:lnTo>
                    <a:pt x="237" y="243328"/>
                  </a:lnTo>
                  <a:lnTo>
                    <a:pt x="163" y="244438"/>
                  </a:lnTo>
                  <a:lnTo>
                    <a:pt x="103" y="245582"/>
                  </a:lnTo>
                  <a:lnTo>
                    <a:pt x="59" y="246726"/>
                  </a:lnTo>
                  <a:lnTo>
                    <a:pt x="22" y="247903"/>
                  </a:lnTo>
                  <a:lnTo>
                    <a:pt x="0" y="249081"/>
                  </a:lnTo>
                  <a:lnTo>
                    <a:pt x="0" y="250258"/>
                  </a:lnTo>
                  <a:lnTo>
                    <a:pt x="0" y="251469"/>
                  </a:lnTo>
                  <a:lnTo>
                    <a:pt x="22" y="252647"/>
                  </a:lnTo>
                  <a:lnTo>
                    <a:pt x="59" y="253824"/>
                  </a:lnTo>
                  <a:lnTo>
                    <a:pt x="103" y="254968"/>
                  </a:lnTo>
                  <a:lnTo>
                    <a:pt x="163" y="256078"/>
                  </a:lnTo>
                  <a:lnTo>
                    <a:pt x="237" y="257188"/>
                  </a:lnTo>
                  <a:lnTo>
                    <a:pt x="318" y="258265"/>
                  </a:lnTo>
                  <a:lnTo>
                    <a:pt x="414" y="259341"/>
                  </a:lnTo>
                  <a:lnTo>
                    <a:pt x="525" y="260384"/>
                  </a:lnTo>
                  <a:lnTo>
                    <a:pt x="636" y="261360"/>
                  </a:lnTo>
                  <a:lnTo>
                    <a:pt x="769" y="262336"/>
                  </a:lnTo>
                  <a:lnTo>
                    <a:pt x="909" y="263311"/>
                  </a:lnTo>
                  <a:lnTo>
                    <a:pt x="1057" y="264220"/>
                  </a:lnTo>
                  <a:lnTo>
                    <a:pt x="1212" y="265094"/>
                  </a:lnTo>
                  <a:lnTo>
                    <a:pt x="1382" y="265935"/>
                  </a:lnTo>
                  <a:lnTo>
                    <a:pt x="1559" y="266743"/>
                  </a:lnTo>
                  <a:lnTo>
                    <a:pt x="1744" y="267516"/>
                  </a:lnTo>
                  <a:lnTo>
                    <a:pt x="1944" y="268256"/>
                  </a:lnTo>
                  <a:lnTo>
                    <a:pt x="2143" y="268963"/>
                  </a:lnTo>
                  <a:lnTo>
                    <a:pt x="2358" y="269602"/>
                  </a:lnTo>
                  <a:lnTo>
                    <a:pt x="2572" y="270208"/>
                  </a:lnTo>
                  <a:lnTo>
                    <a:pt x="2801" y="270780"/>
                  </a:lnTo>
                  <a:lnTo>
                    <a:pt x="3037" y="271318"/>
                  </a:lnTo>
                  <a:lnTo>
                    <a:pt x="3274" y="271789"/>
                  </a:lnTo>
                  <a:lnTo>
                    <a:pt x="3518" y="272193"/>
                  </a:lnTo>
                  <a:lnTo>
                    <a:pt x="3769" y="272563"/>
                  </a:lnTo>
                  <a:lnTo>
                    <a:pt x="4028" y="272865"/>
                  </a:lnTo>
                  <a:lnTo>
                    <a:pt x="4294" y="273134"/>
                  </a:lnTo>
                  <a:lnTo>
                    <a:pt x="4560" y="273336"/>
                  </a:lnTo>
                  <a:lnTo>
                    <a:pt x="4833" y="273505"/>
                  </a:lnTo>
                  <a:lnTo>
                    <a:pt x="5114" y="273572"/>
                  </a:lnTo>
                  <a:lnTo>
                    <a:pt x="5395" y="273605"/>
                  </a:lnTo>
                  <a:lnTo>
                    <a:pt x="5668" y="273572"/>
                  </a:lnTo>
                  <a:lnTo>
                    <a:pt x="5942" y="273505"/>
                  </a:lnTo>
                  <a:lnTo>
                    <a:pt x="6215" y="273336"/>
                  </a:lnTo>
                  <a:lnTo>
                    <a:pt x="6474" y="273134"/>
                  </a:lnTo>
                  <a:lnTo>
                    <a:pt x="6740" y="272865"/>
                  </a:lnTo>
                  <a:lnTo>
                    <a:pt x="6991" y="272563"/>
                  </a:lnTo>
                  <a:lnTo>
                    <a:pt x="7243" y="272193"/>
                  </a:lnTo>
                  <a:lnTo>
                    <a:pt x="7486" y="271789"/>
                  </a:lnTo>
                  <a:lnTo>
                    <a:pt x="7730" y="271318"/>
                  </a:lnTo>
                  <a:lnTo>
                    <a:pt x="7959" y="270780"/>
                  </a:lnTo>
                  <a:lnTo>
                    <a:pt x="8189" y="270208"/>
                  </a:lnTo>
                  <a:lnTo>
                    <a:pt x="8403" y="269602"/>
                  </a:lnTo>
                  <a:lnTo>
                    <a:pt x="8617" y="268963"/>
                  </a:lnTo>
                  <a:lnTo>
                    <a:pt x="8824" y="268256"/>
                  </a:lnTo>
                  <a:lnTo>
                    <a:pt x="9016" y="267516"/>
                  </a:lnTo>
                  <a:lnTo>
                    <a:pt x="9208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1" y="264220"/>
                  </a:lnTo>
                  <a:lnTo>
                    <a:pt x="9866" y="263311"/>
                  </a:lnTo>
                  <a:lnTo>
                    <a:pt x="10007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1" y="259341"/>
                  </a:lnTo>
                  <a:lnTo>
                    <a:pt x="10465" y="258265"/>
                  </a:lnTo>
                  <a:lnTo>
                    <a:pt x="10546" y="257188"/>
                  </a:lnTo>
                  <a:lnTo>
                    <a:pt x="10620" y="256078"/>
                  </a:lnTo>
                  <a:lnTo>
                    <a:pt x="10679" y="254968"/>
                  </a:lnTo>
                  <a:lnTo>
                    <a:pt x="10731" y="253824"/>
                  </a:lnTo>
                  <a:lnTo>
                    <a:pt x="10760" y="252647"/>
                  </a:lnTo>
                  <a:lnTo>
                    <a:pt x="10783" y="251469"/>
                  </a:lnTo>
                  <a:lnTo>
                    <a:pt x="10790" y="250258"/>
                  </a:lnTo>
                  <a:lnTo>
                    <a:pt x="10783" y="249081"/>
                  </a:lnTo>
                  <a:lnTo>
                    <a:pt x="10760" y="247903"/>
                  </a:lnTo>
                  <a:lnTo>
                    <a:pt x="10731" y="246726"/>
                  </a:lnTo>
                  <a:lnTo>
                    <a:pt x="10679" y="245582"/>
                  </a:lnTo>
                  <a:lnTo>
                    <a:pt x="10620" y="244438"/>
                  </a:lnTo>
                  <a:lnTo>
                    <a:pt x="10546" y="243328"/>
                  </a:lnTo>
                  <a:lnTo>
                    <a:pt x="10465" y="242252"/>
                  </a:lnTo>
                  <a:lnTo>
                    <a:pt x="10361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07" y="238181"/>
                  </a:lnTo>
                  <a:lnTo>
                    <a:pt x="9866" y="237239"/>
                  </a:lnTo>
                  <a:lnTo>
                    <a:pt x="9711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8" y="233774"/>
                  </a:lnTo>
                  <a:lnTo>
                    <a:pt x="9016" y="233000"/>
                  </a:lnTo>
                  <a:lnTo>
                    <a:pt x="8824" y="232260"/>
                  </a:lnTo>
                  <a:lnTo>
                    <a:pt x="8617" y="231587"/>
                  </a:lnTo>
                  <a:lnTo>
                    <a:pt x="8403" y="230915"/>
                  </a:lnTo>
                  <a:lnTo>
                    <a:pt x="8189" y="230309"/>
                  </a:lnTo>
                  <a:lnTo>
                    <a:pt x="7959" y="229771"/>
                  </a:lnTo>
                  <a:lnTo>
                    <a:pt x="7730" y="229232"/>
                  </a:lnTo>
                  <a:lnTo>
                    <a:pt x="7486" y="228761"/>
                  </a:lnTo>
                  <a:lnTo>
                    <a:pt x="7243" y="228358"/>
                  </a:lnTo>
                  <a:lnTo>
                    <a:pt x="6991" y="227988"/>
                  </a:lnTo>
                  <a:lnTo>
                    <a:pt x="6740" y="227651"/>
                  </a:lnTo>
                  <a:lnTo>
                    <a:pt x="6474" y="227416"/>
                  </a:lnTo>
                  <a:lnTo>
                    <a:pt x="6215" y="227214"/>
                  </a:lnTo>
                  <a:lnTo>
                    <a:pt x="5942" y="227046"/>
                  </a:lnTo>
                  <a:lnTo>
                    <a:pt x="5668" y="226945"/>
                  </a:lnTo>
                  <a:close/>
                  <a:moveTo>
                    <a:pt x="5114" y="340384"/>
                  </a:moveTo>
                  <a:lnTo>
                    <a:pt x="4833" y="340485"/>
                  </a:lnTo>
                  <a:lnTo>
                    <a:pt x="4560" y="340653"/>
                  </a:lnTo>
                  <a:lnTo>
                    <a:pt x="4294" y="340855"/>
                  </a:lnTo>
                  <a:lnTo>
                    <a:pt x="4028" y="341124"/>
                  </a:lnTo>
                  <a:lnTo>
                    <a:pt x="3769" y="341426"/>
                  </a:lnTo>
                  <a:lnTo>
                    <a:pt x="3518" y="341797"/>
                  </a:lnTo>
                  <a:lnTo>
                    <a:pt x="3274" y="342200"/>
                  </a:lnTo>
                  <a:lnTo>
                    <a:pt x="3037" y="342671"/>
                  </a:lnTo>
                  <a:lnTo>
                    <a:pt x="2801" y="343209"/>
                  </a:lnTo>
                  <a:lnTo>
                    <a:pt x="2572" y="343748"/>
                  </a:lnTo>
                  <a:lnTo>
                    <a:pt x="2358" y="344387"/>
                  </a:lnTo>
                  <a:lnTo>
                    <a:pt x="2143" y="345026"/>
                  </a:lnTo>
                  <a:lnTo>
                    <a:pt x="1944" y="345733"/>
                  </a:lnTo>
                  <a:lnTo>
                    <a:pt x="1744" y="346439"/>
                  </a:lnTo>
                  <a:lnTo>
                    <a:pt x="1559" y="347213"/>
                  </a:lnTo>
                  <a:lnTo>
                    <a:pt x="1382" y="348054"/>
                  </a:lnTo>
                  <a:lnTo>
                    <a:pt x="1212" y="348895"/>
                  </a:lnTo>
                  <a:lnTo>
                    <a:pt x="1057" y="349770"/>
                  </a:lnTo>
                  <a:lnTo>
                    <a:pt x="909" y="350678"/>
                  </a:lnTo>
                  <a:lnTo>
                    <a:pt x="769" y="351620"/>
                  </a:lnTo>
                  <a:lnTo>
                    <a:pt x="636" y="352595"/>
                  </a:lnTo>
                  <a:lnTo>
                    <a:pt x="525" y="353605"/>
                  </a:lnTo>
                  <a:lnTo>
                    <a:pt x="414" y="354648"/>
                  </a:lnTo>
                  <a:lnTo>
                    <a:pt x="318" y="355724"/>
                  </a:lnTo>
                  <a:lnTo>
                    <a:pt x="237" y="356801"/>
                  </a:lnTo>
                  <a:lnTo>
                    <a:pt x="163" y="357911"/>
                  </a:lnTo>
                  <a:lnTo>
                    <a:pt x="103" y="359021"/>
                  </a:lnTo>
                  <a:lnTo>
                    <a:pt x="59" y="360165"/>
                  </a:lnTo>
                  <a:lnTo>
                    <a:pt x="22" y="361342"/>
                  </a:lnTo>
                  <a:lnTo>
                    <a:pt x="0" y="362520"/>
                  </a:lnTo>
                  <a:lnTo>
                    <a:pt x="0" y="363697"/>
                  </a:lnTo>
                  <a:lnTo>
                    <a:pt x="0" y="364908"/>
                  </a:lnTo>
                  <a:lnTo>
                    <a:pt x="22" y="366086"/>
                  </a:lnTo>
                  <a:lnTo>
                    <a:pt x="59" y="367263"/>
                  </a:lnTo>
                  <a:lnTo>
                    <a:pt x="103" y="368407"/>
                  </a:lnTo>
                  <a:lnTo>
                    <a:pt x="163" y="369517"/>
                  </a:lnTo>
                  <a:lnTo>
                    <a:pt x="237" y="370627"/>
                  </a:lnTo>
                  <a:lnTo>
                    <a:pt x="318" y="371704"/>
                  </a:lnTo>
                  <a:lnTo>
                    <a:pt x="414" y="372780"/>
                  </a:lnTo>
                  <a:lnTo>
                    <a:pt x="525" y="373823"/>
                  </a:lnTo>
                  <a:lnTo>
                    <a:pt x="636" y="374799"/>
                  </a:lnTo>
                  <a:lnTo>
                    <a:pt x="769" y="375808"/>
                  </a:lnTo>
                  <a:lnTo>
                    <a:pt x="909" y="376750"/>
                  </a:lnTo>
                  <a:lnTo>
                    <a:pt x="1057" y="377658"/>
                  </a:lnTo>
                  <a:lnTo>
                    <a:pt x="1212" y="378533"/>
                  </a:lnTo>
                  <a:lnTo>
                    <a:pt x="1382" y="379374"/>
                  </a:lnTo>
                  <a:lnTo>
                    <a:pt x="1559" y="380215"/>
                  </a:lnTo>
                  <a:lnTo>
                    <a:pt x="1744" y="380989"/>
                  </a:lnTo>
                  <a:lnTo>
                    <a:pt x="1944" y="381695"/>
                  </a:lnTo>
                  <a:lnTo>
                    <a:pt x="2143" y="382402"/>
                  </a:lnTo>
                  <a:lnTo>
                    <a:pt x="2358" y="383041"/>
                  </a:lnTo>
                  <a:lnTo>
                    <a:pt x="2572" y="383680"/>
                  </a:lnTo>
                  <a:lnTo>
                    <a:pt x="2801" y="384218"/>
                  </a:lnTo>
                  <a:lnTo>
                    <a:pt x="3037" y="384757"/>
                  </a:lnTo>
                  <a:lnTo>
                    <a:pt x="3274" y="385228"/>
                  </a:lnTo>
                  <a:lnTo>
                    <a:pt x="3518" y="385631"/>
                  </a:lnTo>
                  <a:lnTo>
                    <a:pt x="3769" y="386001"/>
                  </a:lnTo>
                  <a:lnTo>
                    <a:pt x="4028" y="386304"/>
                  </a:lnTo>
                  <a:lnTo>
                    <a:pt x="4294" y="386573"/>
                  </a:lnTo>
                  <a:lnTo>
                    <a:pt x="4560" y="386775"/>
                  </a:lnTo>
                  <a:lnTo>
                    <a:pt x="4833" y="386943"/>
                  </a:lnTo>
                  <a:lnTo>
                    <a:pt x="5114" y="387044"/>
                  </a:lnTo>
                  <a:lnTo>
                    <a:pt x="5668" y="387044"/>
                  </a:lnTo>
                  <a:lnTo>
                    <a:pt x="5942" y="386943"/>
                  </a:lnTo>
                  <a:lnTo>
                    <a:pt x="6215" y="386775"/>
                  </a:lnTo>
                  <a:lnTo>
                    <a:pt x="6474" y="386573"/>
                  </a:lnTo>
                  <a:lnTo>
                    <a:pt x="6740" y="386304"/>
                  </a:lnTo>
                  <a:lnTo>
                    <a:pt x="6991" y="386001"/>
                  </a:lnTo>
                  <a:lnTo>
                    <a:pt x="7243" y="385631"/>
                  </a:lnTo>
                  <a:lnTo>
                    <a:pt x="7486" y="385228"/>
                  </a:lnTo>
                  <a:lnTo>
                    <a:pt x="7730" y="384757"/>
                  </a:lnTo>
                  <a:lnTo>
                    <a:pt x="7959" y="384218"/>
                  </a:lnTo>
                  <a:lnTo>
                    <a:pt x="8189" y="383680"/>
                  </a:lnTo>
                  <a:lnTo>
                    <a:pt x="8403" y="383041"/>
                  </a:lnTo>
                  <a:lnTo>
                    <a:pt x="8617" y="382402"/>
                  </a:lnTo>
                  <a:lnTo>
                    <a:pt x="8824" y="381695"/>
                  </a:lnTo>
                  <a:lnTo>
                    <a:pt x="9016" y="380989"/>
                  </a:lnTo>
                  <a:lnTo>
                    <a:pt x="9208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1" y="377658"/>
                  </a:lnTo>
                  <a:lnTo>
                    <a:pt x="9866" y="376750"/>
                  </a:lnTo>
                  <a:lnTo>
                    <a:pt x="10007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1" y="372780"/>
                  </a:lnTo>
                  <a:lnTo>
                    <a:pt x="10465" y="371704"/>
                  </a:lnTo>
                  <a:lnTo>
                    <a:pt x="10546" y="370627"/>
                  </a:lnTo>
                  <a:lnTo>
                    <a:pt x="10620" y="369517"/>
                  </a:lnTo>
                  <a:lnTo>
                    <a:pt x="10679" y="368407"/>
                  </a:lnTo>
                  <a:lnTo>
                    <a:pt x="10731" y="367263"/>
                  </a:lnTo>
                  <a:lnTo>
                    <a:pt x="10760" y="366086"/>
                  </a:lnTo>
                  <a:lnTo>
                    <a:pt x="10783" y="364908"/>
                  </a:lnTo>
                  <a:lnTo>
                    <a:pt x="10790" y="363697"/>
                  </a:lnTo>
                  <a:lnTo>
                    <a:pt x="10783" y="362520"/>
                  </a:lnTo>
                  <a:lnTo>
                    <a:pt x="10760" y="361342"/>
                  </a:lnTo>
                  <a:lnTo>
                    <a:pt x="10731" y="360165"/>
                  </a:lnTo>
                  <a:lnTo>
                    <a:pt x="10679" y="359021"/>
                  </a:lnTo>
                  <a:lnTo>
                    <a:pt x="10620" y="357911"/>
                  </a:lnTo>
                  <a:lnTo>
                    <a:pt x="10546" y="356801"/>
                  </a:lnTo>
                  <a:lnTo>
                    <a:pt x="10465" y="355724"/>
                  </a:lnTo>
                  <a:lnTo>
                    <a:pt x="10361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07" y="351620"/>
                  </a:lnTo>
                  <a:lnTo>
                    <a:pt x="9866" y="350678"/>
                  </a:lnTo>
                  <a:lnTo>
                    <a:pt x="9711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8" y="347213"/>
                  </a:lnTo>
                  <a:lnTo>
                    <a:pt x="9016" y="346439"/>
                  </a:lnTo>
                  <a:lnTo>
                    <a:pt x="8824" y="345733"/>
                  </a:lnTo>
                  <a:lnTo>
                    <a:pt x="8617" y="345026"/>
                  </a:lnTo>
                  <a:lnTo>
                    <a:pt x="8403" y="344387"/>
                  </a:lnTo>
                  <a:lnTo>
                    <a:pt x="8189" y="343748"/>
                  </a:lnTo>
                  <a:lnTo>
                    <a:pt x="7959" y="343209"/>
                  </a:lnTo>
                  <a:lnTo>
                    <a:pt x="7730" y="342671"/>
                  </a:lnTo>
                  <a:lnTo>
                    <a:pt x="7486" y="342200"/>
                  </a:lnTo>
                  <a:lnTo>
                    <a:pt x="7243" y="341797"/>
                  </a:lnTo>
                  <a:lnTo>
                    <a:pt x="6991" y="341426"/>
                  </a:lnTo>
                  <a:lnTo>
                    <a:pt x="6740" y="341124"/>
                  </a:lnTo>
                  <a:lnTo>
                    <a:pt x="6474" y="340855"/>
                  </a:lnTo>
                  <a:lnTo>
                    <a:pt x="6215" y="340653"/>
                  </a:lnTo>
                  <a:lnTo>
                    <a:pt x="5942" y="340485"/>
                  </a:lnTo>
                  <a:lnTo>
                    <a:pt x="5668" y="340384"/>
                  </a:lnTo>
                  <a:close/>
                  <a:moveTo>
                    <a:pt x="5395" y="453822"/>
                  </a:moveTo>
                  <a:lnTo>
                    <a:pt x="5114" y="453856"/>
                  </a:lnTo>
                  <a:lnTo>
                    <a:pt x="4833" y="453957"/>
                  </a:lnTo>
                  <a:lnTo>
                    <a:pt x="4560" y="454092"/>
                  </a:lnTo>
                  <a:lnTo>
                    <a:pt x="4294" y="454293"/>
                  </a:lnTo>
                  <a:lnTo>
                    <a:pt x="4028" y="454562"/>
                  </a:lnTo>
                  <a:lnTo>
                    <a:pt x="3769" y="454865"/>
                  </a:lnTo>
                  <a:lnTo>
                    <a:pt x="3518" y="455235"/>
                  </a:lnTo>
                  <a:lnTo>
                    <a:pt x="3274" y="455639"/>
                  </a:lnTo>
                  <a:lnTo>
                    <a:pt x="3037" y="456110"/>
                  </a:lnTo>
                  <a:lnTo>
                    <a:pt x="2801" y="456615"/>
                  </a:lnTo>
                  <a:lnTo>
                    <a:pt x="2572" y="457153"/>
                  </a:lnTo>
                  <a:lnTo>
                    <a:pt x="2358" y="457758"/>
                  </a:lnTo>
                  <a:lnTo>
                    <a:pt x="2143" y="458398"/>
                  </a:lnTo>
                  <a:lnTo>
                    <a:pt x="1944" y="459104"/>
                  </a:lnTo>
                  <a:lnTo>
                    <a:pt x="1744" y="459811"/>
                  </a:lnTo>
                  <a:lnTo>
                    <a:pt x="1559" y="460584"/>
                  </a:lnTo>
                  <a:lnTo>
                    <a:pt x="1382" y="461392"/>
                  </a:lnTo>
                  <a:lnTo>
                    <a:pt x="1212" y="462233"/>
                  </a:lnTo>
                  <a:lnTo>
                    <a:pt x="1057" y="463141"/>
                  </a:lnTo>
                  <a:lnTo>
                    <a:pt x="909" y="464049"/>
                  </a:lnTo>
                  <a:lnTo>
                    <a:pt x="769" y="464991"/>
                  </a:lnTo>
                  <a:lnTo>
                    <a:pt x="636" y="465967"/>
                  </a:lnTo>
                  <a:lnTo>
                    <a:pt x="525" y="466976"/>
                  </a:lnTo>
                  <a:lnTo>
                    <a:pt x="414" y="468019"/>
                  </a:lnTo>
                  <a:lnTo>
                    <a:pt x="318" y="469062"/>
                  </a:lnTo>
                  <a:lnTo>
                    <a:pt x="237" y="470172"/>
                  </a:lnTo>
                  <a:lnTo>
                    <a:pt x="163" y="471282"/>
                  </a:lnTo>
                  <a:lnTo>
                    <a:pt x="103" y="472426"/>
                  </a:lnTo>
                  <a:lnTo>
                    <a:pt x="59" y="473570"/>
                  </a:lnTo>
                  <a:lnTo>
                    <a:pt x="22" y="474747"/>
                  </a:lnTo>
                  <a:lnTo>
                    <a:pt x="0" y="475958"/>
                  </a:lnTo>
                  <a:lnTo>
                    <a:pt x="0" y="477170"/>
                  </a:lnTo>
                  <a:lnTo>
                    <a:pt x="0" y="478381"/>
                  </a:lnTo>
                  <a:lnTo>
                    <a:pt x="22" y="479558"/>
                  </a:lnTo>
                  <a:lnTo>
                    <a:pt x="59" y="480702"/>
                  </a:lnTo>
                  <a:lnTo>
                    <a:pt x="103" y="481879"/>
                  </a:lnTo>
                  <a:lnTo>
                    <a:pt x="163" y="482989"/>
                  </a:lnTo>
                  <a:lnTo>
                    <a:pt x="237" y="484100"/>
                  </a:lnTo>
                  <a:lnTo>
                    <a:pt x="318" y="485176"/>
                  </a:lnTo>
                  <a:lnTo>
                    <a:pt x="414" y="486253"/>
                  </a:lnTo>
                  <a:lnTo>
                    <a:pt x="525" y="487262"/>
                  </a:lnTo>
                  <a:lnTo>
                    <a:pt x="636" y="488271"/>
                  </a:lnTo>
                  <a:lnTo>
                    <a:pt x="769" y="489247"/>
                  </a:lnTo>
                  <a:lnTo>
                    <a:pt x="909" y="490189"/>
                  </a:lnTo>
                  <a:lnTo>
                    <a:pt x="1057" y="491131"/>
                  </a:lnTo>
                  <a:lnTo>
                    <a:pt x="1212" y="492005"/>
                  </a:lnTo>
                  <a:lnTo>
                    <a:pt x="1382" y="492846"/>
                  </a:lnTo>
                  <a:lnTo>
                    <a:pt x="1559" y="493654"/>
                  </a:lnTo>
                  <a:lnTo>
                    <a:pt x="1744" y="494428"/>
                  </a:lnTo>
                  <a:lnTo>
                    <a:pt x="1944" y="495168"/>
                  </a:lnTo>
                  <a:lnTo>
                    <a:pt x="2143" y="495874"/>
                  </a:lnTo>
                  <a:lnTo>
                    <a:pt x="2358" y="496513"/>
                  </a:lnTo>
                  <a:lnTo>
                    <a:pt x="2572" y="497119"/>
                  </a:lnTo>
                  <a:lnTo>
                    <a:pt x="2801" y="497691"/>
                  </a:lnTo>
                  <a:lnTo>
                    <a:pt x="3037" y="498195"/>
                  </a:lnTo>
                  <a:lnTo>
                    <a:pt x="3274" y="498666"/>
                  </a:lnTo>
                  <a:lnTo>
                    <a:pt x="3518" y="499104"/>
                  </a:lnTo>
                  <a:lnTo>
                    <a:pt x="3769" y="499474"/>
                  </a:lnTo>
                  <a:lnTo>
                    <a:pt x="4028" y="499777"/>
                  </a:lnTo>
                  <a:lnTo>
                    <a:pt x="4294" y="500046"/>
                  </a:lnTo>
                  <a:lnTo>
                    <a:pt x="4560" y="500248"/>
                  </a:lnTo>
                  <a:lnTo>
                    <a:pt x="4833" y="500382"/>
                  </a:lnTo>
                  <a:lnTo>
                    <a:pt x="5114" y="500483"/>
                  </a:lnTo>
                  <a:lnTo>
                    <a:pt x="5395" y="500517"/>
                  </a:lnTo>
                  <a:lnTo>
                    <a:pt x="5668" y="500483"/>
                  </a:lnTo>
                  <a:lnTo>
                    <a:pt x="5942" y="500382"/>
                  </a:lnTo>
                  <a:lnTo>
                    <a:pt x="6215" y="500248"/>
                  </a:lnTo>
                  <a:lnTo>
                    <a:pt x="6474" y="500046"/>
                  </a:lnTo>
                  <a:lnTo>
                    <a:pt x="6740" y="499777"/>
                  </a:lnTo>
                  <a:lnTo>
                    <a:pt x="6991" y="499474"/>
                  </a:lnTo>
                  <a:lnTo>
                    <a:pt x="7243" y="499104"/>
                  </a:lnTo>
                  <a:lnTo>
                    <a:pt x="7486" y="498666"/>
                  </a:lnTo>
                  <a:lnTo>
                    <a:pt x="7730" y="498195"/>
                  </a:lnTo>
                  <a:lnTo>
                    <a:pt x="7959" y="497691"/>
                  </a:lnTo>
                  <a:lnTo>
                    <a:pt x="8189" y="497119"/>
                  </a:lnTo>
                  <a:lnTo>
                    <a:pt x="8403" y="496513"/>
                  </a:lnTo>
                  <a:lnTo>
                    <a:pt x="8617" y="495874"/>
                  </a:lnTo>
                  <a:lnTo>
                    <a:pt x="8824" y="495168"/>
                  </a:lnTo>
                  <a:lnTo>
                    <a:pt x="9016" y="494428"/>
                  </a:lnTo>
                  <a:lnTo>
                    <a:pt x="9208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1" y="491131"/>
                  </a:lnTo>
                  <a:lnTo>
                    <a:pt x="9866" y="490189"/>
                  </a:lnTo>
                  <a:lnTo>
                    <a:pt x="10007" y="489247"/>
                  </a:lnTo>
                  <a:lnTo>
                    <a:pt x="10140" y="488271"/>
                  </a:lnTo>
                  <a:lnTo>
                    <a:pt x="10258" y="487262"/>
                  </a:lnTo>
                  <a:lnTo>
                    <a:pt x="10361" y="486253"/>
                  </a:lnTo>
                  <a:lnTo>
                    <a:pt x="10465" y="485176"/>
                  </a:lnTo>
                  <a:lnTo>
                    <a:pt x="10546" y="484100"/>
                  </a:lnTo>
                  <a:lnTo>
                    <a:pt x="10620" y="482989"/>
                  </a:lnTo>
                  <a:lnTo>
                    <a:pt x="10679" y="481879"/>
                  </a:lnTo>
                  <a:lnTo>
                    <a:pt x="10731" y="480702"/>
                  </a:lnTo>
                  <a:lnTo>
                    <a:pt x="10760" y="479558"/>
                  </a:lnTo>
                  <a:lnTo>
                    <a:pt x="10783" y="478381"/>
                  </a:lnTo>
                  <a:lnTo>
                    <a:pt x="10790" y="477170"/>
                  </a:lnTo>
                  <a:lnTo>
                    <a:pt x="10783" y="475958"/>
                  </a:lnTo>
                  <a:lnTo>
                    <a:pt x="10760" y="474747"/>
                  </a:lnTo>
                  <a:lnTo>
                    <a:pt x="10731" y="473570"/>
                  </a:lnTo>
                  <a:lnTo>
                    <a:pt x="10679" y="472426"/>
                  </a:lnTo>
                  <a:lnTo>
                    <a:pt x="10620" y="471282"/>
                  </a:lnTo>
                  <a:lnTo>
                    <a:pt x="10546" y="470172"/>
                  </a:lnTo>
                  <a:lnTo>
                    <a:pt x="10465" y="469062"/>
                  </a:lnTo>
                  <a:lnTo>
                    <a:pt x="10361" y="468019"/>
                  </a:lnTo>
                  <a:lnTo>
                    <a:pt x="10258" y="466976"/>
                  </a:lnTo>
                  <a:lnTo>
                    <a:pt x="10140" y="465967"/>
                  </a:lnTo>
                  <a:lnTo>
                    <a:pt x="10007" y="464991"/>
                  </a:lnTo>
                  <a:lnTo>
                    <a:pt x="9866" y="464049"/>
                  </a:lnTo>
                  <a:lnTo>
                    <a:pt x="9711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8" y="460584"/>
                  </a:lnTo>
                  <a:lnTo>
                    <a:pt x="9016" y="459811"/>
                  </a:lnTo>
                  <a:lnTo>
                    <a:pt x="8824" y="459104"/>
                  </a:lnTo>
                  <a:lnTo>
                    <a:pt x="8617" y="458398"/>
                  </a:lnTo>
                  <a:lnTo>
                    <a:pt x="8403" y="457758"/>
                  </a:lnTo>
                  <a:lnTo>
                    <a:pt x="8189" y="457153"/>
                  </a:lnTo>
                  <a:lnTo>
                    <a:pt x="7959" y="456615"/>
                  </a:lnTo>
                  <a:lnTo>
                    <a:pt x="7730" y="456110"/>
                  </a:lnTo>
                  <a:lnTo>
                    <a:pt x="7486" y="455639"/>
                  </a:lnTo>
                  <a:lnTo>
                    <a:pt x="7243" y="455235"/>
                  </a:lnTo>
                  <a:lnTo>
                    <a:pt x="6991" y="454865"/>
                  </a:lnTo>
                  <a:lnTo>
                    <a:pt x="6740" y="454562"/>
                  </a:lnTo>
                  <a:lnTo>
                    <a:pt x="6474" y="454293"/>
                  </a:lnTo>
                  <a:lnTo>
                    <a:pt x="6215" y="454092"/>
                  </a:lnTo>
                  <a:lnTo>
                    <a:pt x="5942" y="453957"/>
                  </a:lnTo>
                  <a:lnTo>
                    <a:pt x="5668" y="453856"/>
                  </a:lnTo>
                  <a:lnTo>
                    <a:pt x="5395" y="453822"/>
                  </a:lnTo>
                  <a:close/>
                  <a:moveTo>
                    <a:pt x="5114" y="567059"/>
                  </a:moveTo>
                  <a:lnTo>
                    <a:pt x="4833" y="567160"/>
                  </a:lnTo>
                  <a:lnTo>
                    <a:pt x="4560" y="567328"/>
                  </a:lnTo>
                  <a:lnTo>
                    <a:pt x="4294" y="567530"/>
                  </a:lnTo>
                  <a:lnTo>
                    <a:pt x="4028" y="567766"/>
                  </a:lnTo>
                  <a:lnTo>
                    <a:pt x="3769" y="568102"/>
                  </a:lnTo>
                  <a:lnTo>
                    <a:pt x="3518" y="568472"/>
                  </a:lnTo>
                  <a:lnTo>
                    <a:pt x="3274" y="568876"/>
                  </a:lnTo>
                  <a:lnTo>
                    <a:pt x="3037" y="569347"/>
                  </a:lnTo>
                  <a:lnTo>
                    <a:pt x="2801" y="569885"/>
                  </a:lnTo>
                  <a:lnTo>
                    <a:pt x="2572" y="570423"/>
                  </a:lnTo>
                  <a:lnTo>
                    <a:pt x="2358" y="571029"/>
                  </a:lnTo>
                  <a:lnTo>
                    <a:pt x="2143" y="571702"/>
                  </a:lnTo>
                  <a:lnTo>
                    <a:pt x="1944" y="572408"/>
                  </a:lnTo>
                  <a:lnTo>
                    <a:pt x="1744" y="573115"/>
                  </a:lnTo>
                  <a:lnTo>
                    <a:pt x="1559" y="573889"/>
                  </a:lnTo>
                  <a:lnTo>
                    <a:pt x="1382" y="574730"/>
                  </a:lnTo>
                  <a:lnTo>
                    <a:pt x="1212" y="575571"/>
                  </a:lnTo>
                  <a:lnTo>
                    <a:pt x="1057" y="576445"/>
                  </a:lnTo>
                  <a:lnTo>
                    <a:pt x="909" y="577354"/>
                  </a:lnTo>
                  <a:lnTo>
                    <a:pt x="769" y="578296"/>
                  </a:lnTo>
                  <a:lnTo>
                    <a:pt x="636" y="579271"/>
                  </a:lnTo>
                  <a:lnTo>
                    <a:pt x="525" y="580280"/>
                  </a:lnTo>
                  <a:lnTo>
                    <a:pt x="414" y="581323"/>
                  </a:lnTo>
                  <a:lnTo>
                    <a:pt x="318" y="582400"/>
                  </a:lnTo>
                  <a:lnTo>
                    <a:pt x="237" y="583476"/>
                  </a:lnTo>
                  <a:lnTo>
                    <a:pt x="163" y="584586"/>
                  </a:lnTo>
                  <a:lnTo>
                    <a:pt x="103" y="585697"/>
                  </a:lnTo>
                  <a:lnTo>
                    <a:pt x="59" y="586840"/>
                  </a:lnTo>
                  <a:lnTo>
                    <a:pt x="22" y="588018"/>
                  </a:lnTo>
                  <a:lnTo>
                    <a:pt x="0" y="589195"/>
                  </a:lnTo>
                  <a:lnTo>
                    <a:pt x="0" y="590373"/>
                  </a:lnTo>
                  <a:lnTo>
                    <a:pt x="0" y="591618"/>
                  </a:lnTo>
                  <a:lnTo>
                    <a:pt x="22" y="592795"/>
                  </a:lnTo>
                  <a:lnTo>
                    <a:pt x="59" y="593972"/>
                  </a:lnTo>
                  <a:lnTo>
                    <a:pt x="103" y="595150"/>
                  </a:lnTo>
                  <a:lnTo>
                    <a:pt x="163" y="596294"/>
                  </a:lnTo>
                  <a:lnTo>
                    <a:pt x="237" y="597404"/>
                  </a:lnTo>
                  <a:lnTo>
                    <a:pt x="318" y="598480"/>
                  </a:lnTo>
                  <a:lnTo>
                    <a:pt x="414" y="599557"/>
                  </a:lnTo>
                  <a:lnTo>
                    <a:pt x="525" y="600600"/>
                  </a:lnTo>
                  <a:lnTo>
                    <a:pt x="636" y="601609"/>
                  </a:lnTo>
                  <a:lnTo>
                    <a:pt x="769" y="602585"/>
                  </a:lnTo>
                  <a:lnTo>
                    <a:pt x="909" y="603527"/>
                  </a:lnTo>
                  <a:lnTo>
                    <a:pt x="1057" y="604435"/>
                  </a:lnTo>
                  <a:lnTo>
                    <a:pt x="1212" y="605310"/>
                  </a:lnTo>
                  <a:lnTo>
                    <a:pt x="1382" y="606151"/>
                  </a:lnTo>
                  <a:lnTo>
                    <a:pt x="1559" y="606958"/>
                  </a:lnTo>
                  <a:lnTo>
                    <a:pt x="1744" y="607732"/>
                  </a:lnTo>
                  <a:lnTo>
                    <a:pt x="1944" y="608472"/>
                  </a:lnTo>
                  <a:lnTo>
                    <a:pt x="2143" y="609145"/>
                  </a:lnTo>
                  <a:lnTo>
                    <a:pt x="2358" y="609784"/>
                  </a:lnTo>
                  <a:lnTo>
                    <a:pt x="2572" y="610389"/>
                  </a:lnTo>
                  <a:lnTo>
                    <a:pt x="2801" y="610961"/>
                  </a:lnTo>
                  <a:lnTo>
                    <a:pt x="3037" y="611466"/>
                  </a:lnTo>
                  <a:lnTo>
                    <a:pt x="3274" y="611937"/>
                  </a:lnTo>
                  <a:lnTo>
                    <a:pt x="3518" y="612341"/>
                  </a:lnTo>
                  <a:lnTo>
                    <a:pt x="3769" y="612711"/>
                  </a:lnTo>
                  <a:lnTo>
                    <a:pt x="4028" y="613013"/>
                  </a:lnTo>
                  <a:lnTo>
                    <a:pt x="4294" y="613249"/>
                  </a:lnTo>
                  <a:lnTo>
                    <a:pt x="4560" y="613451"/>
                  </a:lnTo>
                  <a:lnTo>
                    <a:pt x="4833" y="613619"/>
                  </a:lnTo>
                  <a:lnTo>
                    <a:pt x="5114" y="613686"/>
                  </a:lnTo>
                  <a:lnTo>
                    <a:pt x="5395" y="613720"/>
                  </a:lnTo>
                  <a:lnTo>
                    <a:pt x="5668" y="613686"/>
                  </a:lnTo>
                  <a:lnTo>
                    <a:pt x="5942" y="613619"/>
                  </a:lnTo>
                  <a:lnTo>
                    <a:pt x="6215" y="613451"/>
                  </a:lnTo>
                  <a:lnTo>
                    <a:pt x="6474" y="613249"/>
                  </a:lnTo>
                  <a:lnTo>
                    <a:pt x="6740" y="613013"/>
                  </a:lnTo>
                  <a:lnTo>
                    <a:pt x="6991" y="612711"/>
                  </a:lnTo>
                  <a:lnTo>
                    <a:pt x="7243" y="612341"/>
                  </a:lnTo>
                  <a:lnTo>
                    <a:pt x="7486" y="611937"/>
                  </a:lnTo>
                  <a:lnTo>
                    <a:pt x="7730" y="611466"/>
                  </a:lnTo>
                  <a:lnTo>
                    <a:pt x="7959" y="610961"/>
                  </a:lnTo>
                  <a:lnTo>
                    <a:pt x="8189" y="610389"/>
                  </a:lnTo>
                  <a:lnTo>
                    <a:pt x="8403" y="609784"/>
                  </a:lnTo>
                  <a:lnTo>
                    <a:pt x="8617" y="609145"/>
                  </a:lnTo>
                  <a:lnTo>
                    <a:pt x="8824" y="608472"/>
                  </a:lnTo>
                  <a:lnTo>
                    <a:pt x="9016" y="607732"/>
                  </a:lnTo>
                  <a:lnTo>
                    <a:pt x="9208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1" y="604435"/>
                  </a:lnTo>
                  <a:lnTo>
                    <a:pt x="9866" y="603527"/>
                  </a:lnTo>
                  <a:lnTo>
                    <a:pt x="10007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1" y="599557"/>
                  </a:lnTo>
                  <a:lnTo>
                    <a:pt x="10465" y="598480"/>
                  </a:lnTo>
                  <a:lnTo>
                    <a:pt x="10546" y="597404"/>
                  </a:lnTo>
                  <a:lnTo>
                    <a:pt x="10620" y="596294"/>
                  </a:lnTo>
                  <a:lnTo>
                    <a:pt x="10679" y="595150"/>
                  </a:lnTo>
                  <a:lnTo>
                    <a:pt x="10731" y="593972"/>
                  </a:lnTo>
                  <a:lnTo>
                    <a:pt x="10760" y="592795"/>
                  </a:lnTo>
                  <a:lnTo>
                    <a:pt x="10783" y="591618"/>
                  </a:lnTo>
                  <a:lnTo>
                    <a:pt x="10790" y="590373"/>
                  </a:lnTo>
                  <a:lnTo>
                    <a:pt x="10783" y="589195"/>
                  </a:lnTo>
                  <a:lnTo>
                    <a:pt x="10760" y="588018"/>
                  </a:lnTo>
                  <a:lnTo>
                    <a:pt x="10731" y="586840"/>
                  </a:lnTo>
                  <a:lnTo>
                    <a:pt x="10679" y="585697"/>
                  </a:lnTo>
                  <a:lnTo>
                    <a:pt x="10620" y="584586"/>
                  </a:lnTo>
                  <a:lnTo>
                    <a:pt x="10546" y="583476"/>
                  </a:lnTo>
                  <a:lnTo>
                    <a:pt x="10465" y="582400"/>
                  </a:lnTo>
                  <a:lnTo>
                    <a:pt x="10361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07" y="578296"/>
                  </a:lnTo>
                  <a:lnTo>
                    <a:pt x="9866" y="577354"/>
                  </a:lnTo>
                  <a:lnTo>
                    <a:pt x="9711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8" y="573889"/>
                  </a:lnTo>
                  <a:lnTo>
                    <a:pt x="9016" y="573115"/>
                  </a:lnTo>
                  <a:lnTo>
                    <a:pt x="8824" y="572408"/>
                  </a:lnTo>
                  <a:lnTo>
                    <a:pt x="8617" y="571702"/>
                  </a:lnTo>
                  <a:lnTo>
                    <a:pt x="8403" y="571029"/>
                  </a:lnTo>
                  <a:lnTo>
                    <a:pt x="8189" y="570423"/>
                  </a:lnTo>
                  <a:lnTo>
                    <a:pt x="7959" y="569885"/>
                  </a:lnTo>
                  <a:lnTo>
                    <a:pt x="7730" y="569347"/>
                  </a:lnTo>
                  <a:lnTo>
                    <a:pt x="7486" y="568876"/>
                  </a:lnTo>
                  <a:lnTo>
                    <a:pt x="7243" y="568472"/>
                  </a:lnTo>
                  <a:lnTo>
                    <a:pt x="6991" y="568102"/>
                  </a:lnTo>
                  <a:lnTo>
                    <a:pt x="6740" y="567766"/>
                  </a:lnTo>
                  <a:lnTo>
                    <a:pt x="6474" y="567530"/>
                  </a:lnTo>
                  <a:lnTo>
                    <a:pt x="6215" y="567328"/>
                  </a:lnTo>
                  <a:lnTo>
                    <a:pt x="5942" y="567160"/>
                  </a:lnTo>
                  <a:lnTo>
                    <a:pt x="5668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447;p29"/>
            <p:cNvSpPr/>
            <p:nvPr/>
          </p:nvSpPr>
          <p:spPr>
            <a:xfrm>
              <a:off x="10537933" y="1504158"/>
              <a:ext cx="55637" cy="742601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403" y="0"/>
                  </a:moveTo>
                  <a:lnTo>
                    <a:pt x="5122" y="34"/>
                  </a:lnTo>
                  <a:lnTo>
                    <a:pt x="4848" y="135"/>
                  </a:lnTo>
                  <a:lnTo>
                    <a:pt x="4582" y="269"/>
                  </a:lnTo>
                  <a:lnTo>
                    <a:pt x="4316" y="471"/>
                  </a:lnTo>
                  <a:lnTo>
                    <a:pt x="4050" y="740"/>
                  </a:lnTo>
                  <a:lnTo>
                    <a:pt x="3799" y="1043"/>
                  </a:lnTo>
                  <a:lnTo>
                    <a:pt x="3548" y="1413"/>
                  </a:lnTo>
                  <a:lnTo>
                    <a:pt x="3304" y="1850"/>
                  </a:lnTo>
                  <a:lnTo>
                    <a:pt x="3060" y="2321"/>
                  </a:lnTo>
                  <a:lnTo>
                    <a:pt x="2831" y="2826"/>
                  </a:lnTo>
                  <a:lnTo>
                    <a:pt x="2602" y="3398"/>
                  </a:lnTo>
                  <a:lnTo>
                    <a:pt x="2387" y="4003"/>
                  </a:lnTo>
                  <a:lnTo>
                    <a:pt x="2173" y="4643"/>
                  </a:lnTo>
                  <a:lnTo>
                    <a:pt x="1966" y="5349"/>
                  </a:lnTo>
                  <a:lnTo>
                    <a:pt x="1774" y="6089"/>
                  </a:lnTo>
                  <a:lnTo>
                    <a:pt x="1589" y="6863"/>
                  </a:lnTo>
                  <a:lnTo>
                    <a:pt x="1404" y="7670"/>
                  </a:lnTo>
                  <a:lnTo>
                    <a:pt x="1234" y="8511"/>
                  </a:lnTo>
                  <a:lnTo>
                    <a:pt x="1079" y="9420"/>
                  </a:lnTo>
                  <a:lnTo>
                    <a:pt x="924" y="10328"/>
                  </a:lnTo>
                  <a:lnTo>
                    <a:pt x="784" y="11270"/>
                  </a:lnTo>
                  <a:lnTo>
                    <a:pt x="658" y="12245"/>
                  </a:lnTo>
                  <a:lnTo>
                    <a:pt x="532" y="13255"/>
                  </a:lnTo>
                  <a:lnTo>
                    <a:pt x="429" y="14298"/>
                  </a:lnTo>
                  <a:lnTo>
                    <a:pt x="333" y="15340"/>
                  </a:lnTo>
                  <a:lnTo>
                    <a:pt x="244" y="16417"/>
                  </a:lnTo>
                  <a:lnTo>
                    <a:pt x="170" y="17527"/>
                  </a:lnTo>
                  <a:lnTo>
                    <a:pt x="111" y="18671"/>
                  </a:lnTo>
                  <a:lnTo>
                    <a:pt x="67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0" y="23347"/>
                  </a:lnTo>
                  <a:lnTo>
                    <a:pt x="8" y="24558"/>
                  </a:lnTo>
                  <a:lnTo>
                    <a:pt x="30" y="25769"/>
                  </a:lnTo>
                  <a:lnTo>
                    <a:pt x="67" y="26947"/>
                  </a:lnTo>
                  <a:lnTo>
                    <a:pt x="111" y="28091"/>
                  </a:lnTo>
                  <a:lnTo>
                    <a:pt x="170" y="29234"/>
                  </a:lnTo>
                  <a:lnTo>
                    <a:pt x="244" y="30345"/>
                  </a:lnTo>
                  <a:lnTo>
                    <a:pt x="333" y="31455"/>
                  </a:lnTo>
                  <a:lnTo>
                    <a:pt x="429" y="32531"/>
                  </a:lnTo>
                  <a:lnTo>
                    <a:pt x="532" y="33540"/>
                  </a:lnTo>
                  <a:lnTo>
                    <a:pt x="658" y="34550"/>
                  </a:lnTo>
                  <a:lnTo>
                    <a:pt x="784" y="35525"/>
                  </a:lnTo>
                  <a:lnTo>
                    <a:pt x="924" y="36501"/>
                  </a:lnTo>
                  <a:lnTo>
                    <a:pt x="1079" y="37409"/>
                  </a:lnTo>
                  <a:lnTo>
                    <a:pt x="1234" y="38284"/>
                  </a:lnTo>
                  <a:lnTo>
                    <a:pt x="1404" y="39125"/>
                  </a:lnTo>
                  <a:lnTo>
                    <a:pt x="1589" y="39932"/>
                  </a:lnTo>
                  <a:lnTo>
                    <a:pt x="1774" y="40706"/>
                  </a:lnTo>
                  <a:lnTo>
                    <a:pt x="1966" y="41413"/>
                  </a:lnTo>
                  <a:lnTo>
                    <a:pt x="2173" y="42119"/>
                  </a:lnTo>
                  <a:lnTo>
                    <a:pt x="2387" y="42758"/>
                  </a:lnTo>
                  <a:lnTo>
                    <a:pt x="2602" y="43364"/>
                  </a:lnTo>
                  <a:lnTo>
                    <a:pt x="2831" y="43902"/>
                  </a:lnTo>
                  <a:lnTo>
                    <a:pt x="3060" y="44407"/>
                  </a:lnTo>
                  <a:lnTo>
                    <a:pt x="3304" y="44878"/>
                  </a:lnTo>
                  <a:lnTo>
                    <a:pt x="3548" y="45281"/>
                  </a:lnTo>
                  <a:lnTo>
                    <a:pt x="3799" y="45651"/>
                  </a:lnTo>
                  <a:lnTo>
                    <a:pt x="4050" y="45954"/>
                  </a:lnTo>
                  <a:lnTo>
                    <a:pt x="4316" y="46223"/>
                  </a:lnTo>
                  <a:lnTo>
                    <a:pt x="4582" y="46425"/>
                  </a:lnTo>
                  <a:lnTo>
                    <a:pt x="4848" y="46560"/>
                  </a:lnTo>
                  <a:lnTo>
                    <a:pt x="5122" y="46661"/>
                  </a:lnTo>
                  <a:lnTo>
                    <a:pt x="5403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0" y="45954"/>
                  </a:lnTo>
                  <a:lnTo>
                    <a:pt x="6999" y="45651"/>
                  </a:lnTo>
                  <a:lnTo>
                    <a:pt x="7250" y="45281"/>
                  </a:lnTo>
                  <a:lnTo>
                    <a:pt x="7494" y="44878"/>
                  </a:lnTo>
                  <a:lnTo>
                    <a:pt x="7731" y="44407"/>
                  </a:lnTo>
                  <a:lnTo>
                    <a:pt x="7967" y="43902"/>
                  </a:lnTo>
                  <a:lnTo>
                    <a:pt x="8189" y="43364"/>
                  </a:lnTo>
                  <a:lnTo>
                    <a:pt x="8411" y="42758"/>
                  </a:lnTo>
                  <a:lnTo>
                    <a:pt x="8625" y="42119"/>
                  </a:lnTo>
                  <a:lnTo>
                    <a:pt x="8824" y="41413"/>
                  </a:lnTo>
                  <a:lnTo>
                    <a:pt x="9024" y="40706"/>
                  </a:lnTo>
                  <a:lnTo>
                    <a:pt x="9209" y="39932"/>
                  </a:lnTo>
                  <a:lnTo>
                    <a:pt x="9386" y="39125"/>
                  </a:lnTo>
                  <a:lnTo>
                    <a:pt x="9556" y="38284"/>
                  </a:lnTo>
                  <a:lnTo>
                    <a:pt x="9719" y="37409"/>
                  </a:lnTo>
                  <a:lnTo>
                    <a:pt x="9874" y="36501"/>
                  </a:lnTo>
                  <a:lnTo>
                    <a:pt x="10014" y="35525"/>
                  </a:lnTo>
                  <a:lnTo>
                    <a:pt x="10140" y="34550"/>
                  </a:lnTo>
                  <a:lnTo>
                    <a:pt x="10266" y="33540"/>
                  </a:lnTo>
                  <a:lnTo>
                    <a:pt x="10369" y="32531"/>
                  </a:lnTo>
                  <a:lnTo>
                    <a:pt x="10465" y="31455"/>
                  </a:lnTo>
                  <a:lnTo>
                    <a:pt x="10554" y="30345"/>
                  </a:lnTo>
                  <a:lnTo>
                    <a:pt x="10628" y="29234"/>
                  </a:lnTo>
                  <a:lnTo>
                    <a:pt x="10687" y="28091"/>
                  </a:lnTo>
                  <a:lnTo>
                    <a:pt x="10731" y="26947"/>
                  </a:lnTo>
                  <a:lnTo>
                    <a:pt x="10768" y="25769"/>
                  </a:lnTo>
                  <a:lnTo>
                    <a:pt x="10790" y="24558"/>
                  </a:lnTo>
                  <a:lnTo>
                    <a:pt x="10798" y="23347"/>
                  </a:lnTo>
                  <a:lnTo>
                    <a:pt x="10790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66" y="13255"/>
                  </a:lnTo>
                  <a:lnTo>
                    <a:pt x="10140" y="12245"/>
                  </a:lnTo>
                  <a:lnTo>
                    <a:pt x="10014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4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0" y="1413"/>
                  </a:lnTo>
                  <a:lnTo>
                    <a:pt x="6999" y="1043"/>
                  </a:lnTo>
                  <a:lnTo>
                    <a:pt x="6740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403" y="0"/>
                  </a:lnTo>
                  <a:close/>
                  <a:moveTo>
                    <a:pt x="5403" y="113472"/>
                  </a:moveTo>
                  <a:lnTo>
                    <a:pt x="5122" y="113506"/>
                  </a:lnTo>
                  <a:lnTo>
                    <a:pt x="4848" y="113573"/>
                  </a:lnTo>
                  <a:lnTo>
                    <a:pt x="4582" y="113742"/>
                  </a:lnTo>
                  <a:lnTo>
                    <a:pt x="4316" y="113943"/>
                  </a:lnTo>
                  <a:lnTo>
                    <a:pt x="4050" y="114213"/>
                  </a:lnTo>
                  <a:lnTo>
                    <a:pt x="3799" y="114515"/>
                  </a:lnTo>
                  <a:lnTo>
                    <a:pt x="3548" y="114885"/>
                  </a:lnTo>
                  <a:lnTo>
                    <a:pt x="3304" y="115323"/>
                  </a:lnTo>
                  <a:lnTo>
                    <a:pt x="3060" y="115794"/>
                  </a:lnTo>
                  <a:lnTo>
                    <a:pt x="2831" y="116298"/>
                  </a:lnTo>
                  <a:lnTo>
                    <a:pt x="2602" y="116870"/>
                  </a:lnTo>
                  <a:lnTo>
                    <a:pt x="2387" y="117476"/>
                  </a:lnTo>
                  <a:lnTo>
                    <a:pt x="2173" y="118115"/>
                  </a:lnTo>
                  <a:lnTo>
                    <a:pt x="1966" y="118821"/>
                  </a:lnTo>
                  <a:lnTo>
                    <a:pt x="1774" y="119562"/>
                  </a:lnTo>
                  <a:lnTo>
                    <a:pt x="1589" y="120335"/>
                  </a:lnTo>
                  <a:lnTo>
                    <a:pt x="1404" y="121143"/>
                  </a:lnTo>
                  <a:lnTo>
                    <a:pt x="1234" y="121984"/>
                  </a:lnTo>
                  <a:lnTo>
                    <a:pt x="1079" y="122858"/>
                  </a:lnTo>
                  <a:lnTo>
                    <a:pt x="924" y="123800"/>
                  </a:lnTo>
                  <a:lnTo>
                    <a:pt x="784" y="124742"/>
                  </a:lnTo>
                  <a:lnTo>
                    <a:pt x="658" y="125718"/>
                  </a:lnTo>
                  <a:lnTo>
                    <a:pt x="532" y="126727"/>
                  </a:lnTo>
                  <a:lnTo>
                    <a:pt x="429" y="127736"/>
                  </a:lnTo>
                  <a:lnTo>
                    <a:pt x="333" y="128813"/>
                  </a:lnTo>
                  <a:lnTo>
                    <a:pt x="244" y="129889"/>
                  </a:lnTo>
                  <a:lnTo>
                    <a:pt x="170" y="131000"/>
                  </a:lnTo>
                  <a:lnTo>
                    <a:pt x="111" y="132110"/>
                  </a:lnTo>
                  <a:lnTo>
                    <a:pt x="67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0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7" y="140352"/>
                  </a:lnTo>
                  <a:lnTo>
                    <a:pt x="111" y="141496"/>
                  </a:lnTo>
                  <a:lnTo>
                    <a:pt x="170" y="142640"/>
                  </a:lnTo>
                  <a:lnTo>
                    <a:pt x="244" y="143716"/>
                  </a:lnTo>
                  <a:lnTo>
                    <a:pt x="333" y="144826"/>
                  </a:lnTo>
                  <a:lnTo>
                    <a:pt x="429" y="145869"/>
                  </a:lnTo>
                  <a:lnTo>
                    <a:pt x="532" y="146912"/>
                  </a:lnTo>
                  <a:lnTo>
                    <a:pt x="658" y="147921"/>
                  </a:lnTo>
                  <a:lnTo>
                    <a:pt x="784" y="148897"/>
                  </a:lnTo>
                  <a:lnTo>
                    <a:pt x="924" y="149839"/>
                  </a:lnTo>
                  <a:lnTo>
                    <a:pt x="1079" y="150747"/>
                  </a:lnTo>
                  <a:lnTo>
                    <a:pt x="1234" y="151622"/>
                  </a:lnTo>
                  <a:lnTo>
                    <a:pt x="1404" y="152496"/>
                  </a:lnTo>
                  <a:lnTo>
                    <a:pt x="1589" y="153304"/>
                  </a:lnTo>
                  <a:lnTo>
                    <a:pt x="1774" y="154078"/>
                  </a:lnTo>
                  <a:lnTo>
                    <a:pt x="1966" y="154818"/>
                  </a:lnTo>
                  <a:lnTo>
                    <a:pt x="2173" y="155491"/>
                  </a:lnTo>
                  <a:lnTo>
                    <a:pt x="2387" y="156163"/>
                  </a:lnTo>
                  <a:lnTo>
                    <a:pt x="2602" y="156769"/>
                  </a:lnTo>
                  <a:lnTo>
                    <a:pt x="2831" y="157341"/>
                  </a:lnTo>
                  <a:lnTo>
                    <a:pt x="3060" y="157845"/>
                  </a:lnTo>
                  <a:lnTo>
                    <a:pt x="3304" y="158316"/>
                  </a:lnTo>
                  <a:lnTo>
                    <a:pt x="3548" y="158720"/>
                  </a:lnTo>
                  <a:lnTo>
                    <a:pt x="3799" y="159090"/>
                  </a:lnTo>
                  <a:lnTo>
                    <a:pt x="4050" y="159427"/>
                  </a:lnTo>
                  <a:lnTo>
                    <a:pt x="4316" y="159696"/>
                  </a:lnTo>
                  <a:lnTo>
                    <a:pt x="4582" y="159898"/>
                  </a:lnTo>
                  <a:lnTo>
                    <a:pt x="4848" y="160032"/>
                  </a:lnTo>
                  <a:lnTo>
                    <a:pt x="5122" y="160133"/>
                  </a:lnTo>
                  <a:lnTo>
                    <a:pt x="5403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0" y="159427"/>
                  </a:lnTo>
                  <a:lnTo>
                    <a:pt x="6999" y="159090"/>
                  </a:lnTo>
                  <a:lnTo>
                    <a:pt x="7250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4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4" y="148897"/>
                  </a:lnTo>
                  <a:lnTo>
                    <a:pt x="10140" y="147921"/>
                  </a:lnTo>
                  <a:lnTo>
                    <a:pt x="10266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0" y="137997"/>
                  </a:lnTo>
                  <a:lnTo>
                    <a:pt x="10798" y="136820"/>
                  </a:lnTo>
                  <a:lnTo>
                    <a:pt x="10790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66" y="126727"/>
                  </a:lnTo>
                  <a:lnTo>
                    <a:pt x="10140" y="125718"/>
                  </a:lnTo>
                  <a:lnTo>
                    <a:pt x="10014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4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0" y="114885"/>
                  </a:lnTo>
                  <a:lnTo>
                    <a:pt x="6999" y="114515"/>
                  </a:lnTo>
                  <a:lnTo>
                    <a:pt x="6740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403" y="113472"/>
                  </a:lnTo>
                  <a:close/>
                  <a:moveTo>
                    <a:pt x="5122" y="226945"/>
                  </a:moveTo>
                  <a:lnTo>
                    <a:pt x="4848" y="227046"/>
                  </a:lnTo>
                  <a:lnTo>
                    <a:pt x="4582" y="227214"/>
                  </a:lnTo>
                  <a:lnTo>
                    <a:pt x="4316" y="227416"/>
                  </a:lnTo>
                  <a:lnTo>
                    <a:pt x="4050" y="227651"/>
                  </a:lnTo>
                  <a:lnTo>
                    <a:pt x="3799" y="227988"/>
                  </a:lnTo>
                  <a:lnTo>
                    <a:pt x="3548" y="228358"/>
                  </a:lnTo>
                  <a:lnTo>
                    <a:pt x="3304" y="228761"/>
                  </a:lnTo>
                  <a:lnTo>
                    <a:pt x="3060" y="229232"/>
                  </a:lnTo>
                  <a:lnTo>
                    <a:pt x="2831" y="229771"/>
                  </a:lnTo>
                  <a:lnTo>
                    <a:pt x="2602" y="230309"/>
                  </a:lnTo>
                  <a:lnTo>
                    <a:pt x="2387" y="230915"/>
                  </a:lnTo>
                  <a:lnTo>
                    <a:pt x="2173" y="231587"/>
                  </a:lnTo>
                  <a:lnTo>
                    <a:pt x="1966" y="232260"/>
                  </a:lnTo>
                  <a:lnTo>
                    <a:pt x="1774" y="233000"/>
                  </a:lnTo>
                  <a:lnTo>
                    <a:pt x="1589" y="233774"/>
                  </a:lnTo>
                  <a:lnTo>
                    <a:pt x="1404" y="234581"/>
                  </a:lnTo>
                  <a:lnTo>
                    <a:pt x="1234" y="235422"/>
                  </a:lnTo>
                  <a:lnTo>
                    <a:pt x="1079" y="236331"/>
                  </a:lnTo>
                  <a:lnTo>
                    <a:pt x="924" y="237239"/>
                  </a:lnTo>
                  <a:lnTo>
                    <a:pt x="784" y="238181"/>
                  </a:lnTo>
                  <a:lnTo>
                    <a:pt x="658" y="239157"/>
                  </a:lnTo>
                  <a:lnTo>
                    <a:pt x="532" y="240166"/>
                  </a:lnTo>
                  <a:lnTo>
                    <a:pt x="429" y="241209"/>
                  </a:lnTo>
                  <a:lnTo>
                    <a:pt x="333" y="242252"/>
                  </a:lnTo>
                  <a:lnTo>
                    <a:pt x="244" y="243328"/>
                  </a:lnTo>
                  <a:lnTo>
                    <a:pt x="170" y="244438"/>
                  </a:lnTo>
                  <a:lnTo>
                    <a:pt x="111" y="245582"/>
                  </a:lnTo>
                  <a:lnTo>
                    <a:pt x="67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0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7" y="253824"/>
                  </a:lnTo>
                  <a:lnTo>
                    <a:pt x="111" y="254968"/>
                  </a:lnTo>
                  <a:lnTo>
                    <a:pt x="170" y="256078"/>
                  </a:lnTo>
                  <a:lnTo>
                    <a:pt x="244" y="257188"/>
                  </a:lnTo>
                  <a:lnTo>
                    <a:pt x="333" y="258265"/>
                  </a:lnTo>
                  <a:lnTo>
                    <a:pt x="429" y="259341"/>
                  </a:lnTo>
                  <a:lnTo>
                    <a:pt x="532" y="260384"/>
                  </a:lnTo>
                  <a:lnTo>
                    <a:pt x="658" y="261360"/>
                  </a:lnTo>
                  <a:lnTo>
                    <a:pt x="784" y="262336"/>
                  </a:lnTo>
                  <a:lnTo>
                    <a:pt x="924" y="263311"/>
                  </a:lnTo>
                  <a:lnTo>
                    <a:pt x="1079" y="264220"/>
                  </a:lnTo>
                  <a:lnTo>
                    <a:pt x="1234" y="265094"/>
                  </a:lnTo>
                  <a:lnTo>
                    <a:pt x="1404" y="265935"/>
                  </a:lnTo>
                  <a:lnTo>
                    <a:pt x="1589" y="266743"/>
                  </a:lnTo>
                  <a:lnTo>
                    <a:pt x="1774" y="267516"/>
                  </a:lnTo>
                  <a:lnTo>
                    <a:pt x="1966" y="268256"/>
                  </a:lnTo>
                  <a:lnTo>
                    <a:pt x="2173" y="268963"/>
                  </a:lnTo>
                  <a:lnTo>
                    <a:pt x="2387" y="269602"/>
                  </a:lnTo>
                  <a:lnTo>
                    <a:pt x="2602" y="270208"/>
                  </a:lnTo>
                  <a:lnTo>
                    <a:pt x="2831" y="270780"/>
                  </a:lnTo>
                  <a:lnTo>
                    <a:pt x="3060" y="271318"/>
                  </a:lnTo>
                  <a:lnTo>
                    <a:pt x="3304" y="271789"/>
                  </a:lnTo>
                  <a:lnTo>
                    <a:pt x="3548" y="272193"/>
                  </a:lnTo>
                  <a:lnTo>
                    <a:pt x="3799" y="272563"/>
                  </a:lnTo>
                  <a:lnTo>
                    <a:pt x="4050" y="272865"/>
                  </a:lnTo>
                  <a:lnTo>
                    <a:pt x="4316" y="273134"/>
                  </a:lnTo>
                  <a:lnTo>
                    <a:pt x="4582" y="273336"/>
                  </a:lnTo>
                  <a:lnTo>
                    <a:pt x="4848" y="273505"/>
                  </a:lnTo>
                  <a:lnTo>
                    <a:pt x="5122" y="273572"/>
                  </a:lnTo>
                  <a:lnTo>
                    <a:pt x="5403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0" y="272865"/>
                  </a:lnTo>
                  <a:lnTo>
                    <a:pt x="6999" y="272563"/>
                  </a:lnTo>
                  <a:lnTo>
                    <a:pt x="7250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4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4" y="262336"/>
                  </a:lnTo>
                  <a:lnTo>
                    <a:pt x="10140" y="261360"/>
                  </a:lnTo>
                  <a:lnTo>
                    <a:pt x="10266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0" y="251469"/>
                  </a:lnTo>
                  <a:lnTo>
                    <a:pt x="10798" y="250258"/>
                  </a:lnTo>
                  <a:lnTo>
                    <a:pt x="10790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66" y="240166"/>
                  </a:lnTo>
                  <a:lnTo>
                    <a:pt x="10140" y="239157"/>
                  </a:lnTo>
                  <a:lnTo>
                    <a:pt x="10014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4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0" y="228358"/>
                  </a:lnTo>
                  <a:lnTo>
                    <a:pt x="6999" y="227988"/>
                  </a:lnTo>
                  <a:lnTo>
                    <a:pt x="6740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22" y="340384"/>
                  </a:moveTo>
                  <a:lnTo>
                    <a:pt x="4848" y="340485"/>
                  </a:lnTo>
                  <a:lnTo>
                    <a:pt x="4582" y="340653"/>
                  </a:lnTo>
                  <a:lnTo>
                    <a:pt x="4316" y="340855"/>
                  </a:lnTo>
                  <a:lnTo>
                    <a:pt x="4050" y="341124"/>
                  </a:lnTo>
                  <a:lnTo>
                    <a:pt x="3799" y="341426"/>
                  </a:lnTo>
                  <a:lnTo>
                    <a:pt x="3548" y="341797"/>
                  </a:lnTo>
                  <a:lnTo>
                    <a:pt x="3304" y="342200"/>
                  </a:lnTo>
                  <a:lnTo>
                    <a:pt x="3060" y="342671"/>
                  </a:lnTo>
                  <a:lnTo>
                    <a:pt x="2831" y="343209"/>
                  </a:lnTo>
                  <a:lnTo>
                    <a:pt x="2602" y="343748"/>
                  </a:lnTo>
                  <a:lnTo>
                    <a:pt x="2387" y="344387"/>
                  </a:lnTo>
                  <a:lnTo>
                    <a:pt x="2173" y="345026"/>
                  </a:lnTo>
                  <a:lnTo>
                    <a:pt x="1966" y="345733"/>
                  </a:lnTo>
                  <a:lnTo>
                    <a:pt x="1774" y="346439"/>
                  </a:lnTo>
                  <a:lnTo>
                    <a:pt x="1589" y="347213"/>
                  </a:lnTo>
                  <a:lnTo>
                    <a:pt x="1404" y="348054"/>
                  </a:lnTo>
                  <a:lnTo>
                    <a:pt x="1234" y="348895"/>
                  </a:lnTo>
                  <a:lnTo>
                    <a:pt x="1079" y="349770"/>
                  </a:lnTo>
                  <a:lnTo>
                    <a:pt x="924" y="350678"/>
                  </a:lnTo>
                  <a:lnTo>
                    <a:pt x="784" y="351620"/>
                  </a:lnTo>
                  <a:lnTo>
                    <a:pt x="658" y="352595"/>
                  </a:lnTo>
                  <a:lnTo>
                    <a:pt x="532" y="353605"/>
                  </a:lnTo>
                  <a:lnTo>
                    <a:pt x="429" y="354648"/>
                  </a:lnTo>
                  <a:lnTo>
                    <a:pt x="333" y="355724"/>
                  </a:lnTo>
                  <a:lnTo>
                    <a:pt x="244" y="356801"/>
                  </a:lnTo>
                  <a:lnTo>
                    <a:pt x="170" y="357911"/>
                  </a:lnTo>
                  <a:lnTo>
                    <a:pt x="111" y="359021"/>
                  </a:lnTo>
                  <a:lnTo>
                    <a:pt x="67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0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7" y="367263"/>
                  </a:lnTo>
                  <a:lnTo>
                    <a:pt x="111" y="368407"/>
                  </a:lnTo>
                  <a:lnTo>
                    <a:pt x="170" y="369517"/>
                  </a:lnTo>
                  <a:lnTo>
                    <a:pt x="244" y="370627"/>
                  </a:lnTo>
                  <a:lnTo>
                    <a:pt x="333" y="371704"/>
                  </a:lnTo>
                  <a:lnTo>
                    <a:pt x="429" y="372780"/>
                  </a:lnTo>
                  <a:lnTo>
                    <a:pt x="532" y="373823"/>
                  </a:lnTo>
                  <a:lnTo>
                    <a:pt x="658" y="374799"/>
                  </a:lnTo>
                  <a:lnTo>
                    <a:pt x="784" y="375808"/>
                  </a:lnTo>
                  <a:lnTo>
                    <a:pt x="924" y="376750"/>
                  </a:lnTo>
                  <a:lnTo>
                    <a:pt x="1079" y="377658"/>
                  </a:lnTo>
                  <a:lnTo>
                    <a:pt x="1234" y="378533"/>
                  </a:lnTo>
                  <a:lnTo>
                    <a:pt x="1404" y="379374"/>
                  </a:lnTo>
                  <a:lnTo>
                    <a:pt x="1589" y="380215"/>
                  </a:lnTo>
                  <a:lnTo>
                    <a:pt x="1774" y="380989"/>
                  </a:lnTo>
                  <a:lnTo>
                    <a:pt x="1966" y="381695"/>
                  </a:lnTo>
                  <a:lnTo>
                    <a:pt x="2173" y="382402"/>
                  </a:lnTo>
                  <a:lnTo>
                    <a:pt x="2387" y="383041"/>
                  </a:lnTo>
                  <a:lnTo>
                    <a:pt x="2602" y="383680"/>
                  </a:lnTo>
                  <a:lnTo>
                    <a:pt x="2831" y="384218"/>
                  </a:lnTo>
                  <a:lnTo>
                    <a:pt x="3060" y="384757"/>
                  </a:lnTo>
                  <a:lnTo>
                    <a:pt x="3304" y="385228"/>
                  </a:lnTo>
                  <a:lnTo>
                    <a:pt x="3548" y="385631"/>
                  </a:lnTo>
                  <a:lnTo>
                    <a:pt x="3799" y="386001"/>
                  </a:lnTo>
                  <a:lnTo>
                    <a:pt x="4050" y="386304"/>
                  </a:lnTo>
                  <a:lnTo>
                    <a:pt x="4316" y="386573"/>
                  </a:lnTo>
                  <a:lnTo>
                    <a:pt x="4582" y="386775"/>
                  </a:lnTo>
                  <a:lnTo>
                    <a:pt x="4848" y="386943"/>
                  </a:lnTo>
                  <a:lnTo>
                    <a:pt x="5122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0" y="386304"/>
                  </a:lnTo>
                  <a:lnTo>
                    <a:pt x="6999" y="386001"/>
                  </a:lnTo>
                  <a:lnTo>
                    <a:pt x="7250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4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4" y="375808"/>
                  </a:lnTo>
                  <a:lnTo>
                    <a:pt x="10140" y="374799"/>
                  </a:lnTo>
                  <a:lnTo>
                    <a:pt x="10266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0" y="364908"/>
                  </a:lnTo>
                  <a:lnTo>
                    <a:pt x="10798" y="363697"/>
                  </a:lnTo>
                  <a:lnTo>
                    <a:pt x="10790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66" y="353605"/>
                  </a:lnTo>
                  <a:lnTo>
                    <a:pt x="10140" y="352595"/>
                  </a:lnTo>
                  <a:lnTo>
                    <a:pt x="10014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4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0" y="341797"/>
                  </a:lnTo>
                  <a:lnTo>
                    <a:pt x="6999" y="341426"/>
                  </a:lnTo>
                  <a:lnTo>
                    <a:pt x="6740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403" y="453822"/>
                  </a:moveTo>
                  <a:lnTo>
                    <a:pt x="5122" y="453856"/>
                  </a:lnTo>
                  <a:lnTo>
                    <a:pt x="4848" y="453957"/>
                  </a:lnTo>
                  <a:lnTo>
                    <a:pt x="4582" y="454092"/>
                  </a:lnTo>
                  <a:lnTo>
                    <a:pt x="4316" y="454293"/>
                  </a:lnTo>
                  <a:lnTo>
                    <a:pt x="4050" y="454562"/>
                  </a:lnTo>
                  <a:lnTo>
                    <a:pt x="3799" y="454865"/>
                  </a:lnTo>
                  <a:lnTo>
                    <a:pt x="3548" y="455235"/>
                  </a:lnTo>
                  <a:lnTo>
                    <a:pt x="3304" y="455639"/>
                  </a:lnTo>
                  <a:lnTo>
                    <a:pt x="3060" y="456110"/>
                  </a:lnTo>
                  <a:lnTo>
                    <a:pt x="2831" y="456615"/>
                  </a:lnTo>
                  <a:lnTo>
                    <a:pt x="2602" y="457153"/>
                  </a:lnTo>
                  <a:lnTo>
                    <a:pt x="2387" y="457758"/>
                  </a:lnTo>
                  <a:lnTo>
                    <a:pt x="2173" y="458398"/>
                  </a:lnTo>
                  <a:lnTo>
                    <a:pt x="1966" y="459104"/>
                  </a:lnTo>
                  <a:lnTo>
                    <a:pt x="1774" y="459811"/>
                  </a:lnTo>
                  <a:lnTo>
                    <a:pt x="1589" y="460584"/>
                  </a:lnTo>
                  <a:lnTo>
                    <a:pt x="1404" y="461392"/>
                  </a:lnTo>
                  <a:lnTo>
                    <a:pt x="1234" y="462233"/>
                  </a:lnTo>
                  <a:lnTo>
                    <a:pt x="1079" y="463141"/>
                  </a:lnTo>
                  <a:lnTo>
                    <a:pt x="924" y="464049"/>
                  </a:lnTo>
                  <a:lnTo>
                    <a:pt x="784" y="464991"/>
                  </a:lnTo>
                  <a:lnTo>
                    <a:pt x="658" y="465967"/>
                  </a:lnTo>
                  <a:lnTo>
                    <a:pt x="532" y="466976"/>
                  </a:lnTo>
                  <a:lnTo>
                    <a:pt x="429" y="468019"/>
                  </a:lnTo>
                  <a:lnTo>
                    <a:pt x="333" y="469062"/>
                  </a:lnTo>
                  <a:lnTo>
                    <a:pt x="244" y="470172"/>
                  </a:lnTo>
                  <a:lnTo>
                    <a:pt x="170" y="471282"/>
                  </a:lnTo>
                  <a:lnTo>
                    <a:pt x="111" y="472426"/>
                  </a:lnTo>
                  <a:lnTo>
                    <a:pt x="67" y="473570"/>
                  </a:lnTo>
                  <a:lnTo>
                    <a:pt x="30" y="474747"/>
                  </a:lnTo>
                  <a:lnTo>
                    <a:pt x="8" y="475958"/>
                  </a:lnTo>
                  <a:lnTo>
                    <a:pt x="0" y="477170"/>
                  </a:lnTo>
                  <a:lnTo>
                    <a:pt x="8" y="478381"/>
                  </a:lnTo>
                  <a:lnTo>
                    <a:pt x="30" y="479558"/>
                  </a:lnTo>
                  <a:lnTo>
                    <a:pt x="67" y="480702"/>
                  </a:lnTo>
                  <a:lnTo>
                    <a:pt x="111" y="481879"/>
                  </a:lnTo>
                  <a:lnTo>
                    <a:pt x="170" y="482989"/>
                  </a:lnTo>
                  <a:lnTo>
                    <a:pt x="244" y="484100"/>
                  </a:lnTo>
                  <a:lnTo>
                    <a:pt x="333" y="485176"/>
                  </a:lnTo>
                  <a:lnTo>
                    <a:pt x="429" y="486253"/>
                  </a:lnTo>
                  <a:lnTo>
                    <a:pt x="532" y="487262"/>
                  </a:lnTo>
                  <a:lnTo>
                    <a:pt x="658" y="488271"/>
                  </a:lnTo>
                  <a:lnTo>
                    <a:pt x="784" y="489247"/>
                  </a:lnTo>
                  <a:lnTo>
                    <a:pt x="924" y="490189"/>
                  </a:lnTo>
                  <a:lnTo>
                    <a:pt x="1079" y="491131"/>
                  </a:lnTo>
                  <a:lnTo>
                    <a:pt x="1234" y="492005"/>
                  </a:lnTo>
                  <a:lnTo>
                    <a:pt x="1404" y="492846"/>
                  </a:lnTo>
                  <a:lnTo>
                    <a:pt x="1589" y="493654"/>
                  </a:lnTo>
                  <a:lnTo>
                    <a:pt x="1774" y="494428"/>
                  </a:lnTo>
                  <a:lnTo>
                    <a:pt x="1966" y="495168"/>
                  </a:lnTo>
                  <a:lnTo>
                    <a:pt x="2173" y="495874"/>
                  </a:lnTo>
                  <a:lnTo>
                    <a:pt x="2387" y="496513"/>
                  </a:lnTo>
                  <a:lnTo>
                    <a:pt x="2602" y="497119"/>
                  </a:lnTo>
                  <a:lnTo>
                    <a:pt x="2831" y="497691"/>
                  </a:lnTo>
                  <a:lnTo>
                    <a:pt x="3060" y="498195"/>
                  </a:lnTo>
                  <a:lnTo>
                    <a:pt x="3304" y="498666"/>
                  </a:lnTo>
                  <a:lnTo>
                    <a:pt x="3548" y="499104"/>
                  </a:lnTo>
                  <a:lnTo>
                    <a:pt x="3799" y="499474"/>
                  </a:lnTo>
                  <a:lnTo>
                    <a:pt x="4050" y="499777"/>
                  </a:lnTo>
                  <a:lnTo>
                    <a:pt x="4316" y="500046"/>
                  </a:lnTo>
                  <a:lnTo>
                    <a:pt x="4582" y="500248"/>
                  </a:lnTo>
                  <a:lnTo>
                    <a:pt x="4848" y="500382"/>
                  </a:lnTo>
                  <a:lnTo>
                    <a:pt x="5122" y="500483"/>
                  </a:lnTo>
                  <a:lnTo>
                    <a:pt x="5403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0" y="499777"/>
                  </a:lnTo>
                  <a:lnTo>
                    <a:pt x="6999" y="499474"/>
                  </a:lnTo>
                  <a:lnTo>
                    <a:pt x="7250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74"/>
                  </a:lnTo>
                  <a:lnTo>
                    <a:pt x="8824" y="495168"/>
                  </a:lnTo>
                  <a:lnTo>
                    <a:pt x="9024" y="494428"/>
                  </a:lnTo>
                  <a:lnTo>
                    <a:pt x="9209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9" y="491131"/>
                  </a:lnTo>
                  <a:lnTo>
                    <a:pt x="9874" y="490189"/>
                  </a:lnTo>
                  <a:lnTo>
                    <a:pt x="10014" y="489247"/>
                  </a:lnTo>
                  <a:lnTo>
                    <a:pt x="10140" y="488271"/>
                  </a:lnTo>
                  <a:lnTo>
                    <a:pt x="10266" y="487262"/>
                  </a:lnTo>
                  <a:lnTo>
                    <a:pt x="10369" y="486253"/>
                  </a:lnTo>
                  <a:lnTo>
                    <a:pt x="10465" y="485176"/>
                  </a:lnTo>
                  <a:lnTo>
                    <a:pt x="10554" y="484100"/>
                  </a:lnTo>
                  <a:lnTo>
                    <a:pt x="10628" y="482989"/>
                  </a:lnTo>
                  <a:lnTo>
                    <a:pt x="10687" y="481879"/>
                  </a:lnTo>
                  <a:lnTo>
                    <a:pt x="10731" y="480702"/>
                  </a:lnTo>
                  <a:lnTo>
                    <a:pt x="10768" y="479558"/>
                  </a:lnTo>
                  <a:lnTo>
                    <a:pt x="10790" y="478381"/>
                  </a:lnTo>
                  <a:lnTo>
                    <a:pt x="10798" y="477170"/>
                  </a:lnTo>
                  <a:lnTo>
                    <a:pt x="10790" y="475958"/>
                  </a:lnTo>
                  <a:lnTo>
                    <a:pt x="10768" y="474747"/>
                  </a:lnTo>
                  <a:lnTo>
                    <a:pt x="10731" y="473570"/>
                  </a:lnTo>
                  <a:lnTo>
                    <a:pt x="10687" y="472426"/>
                  </a:lnTo>
                  <a:lnTo>
                    <a:pt x="10628" y="471282"/>
                  </a:lnTo>
                  <a:lnTo>
                    <a:pt x="10554" y="470172"/>
                  </a:lnTo>
                  <a:lnTo>
                    <a:pt x="10465" y="469062"/>
                  </a:lnTo>
                  <a:lnTo>
                    <a:pt x="10369" y="468019"/>
                  </a:lnTo>
                  <a:lnTo>
                    <a:pt x="10266" y="466976"/>
                  </a:lnTo>
                  <a:lnTo>
                    <a:pt x="10140" y="465967"/>
                  </a:lnTo>
                  <a:lnTo>
                    <a:pt x="10014" y="464991"/>
                  </a:lnTo>
                  <a:lnTo>
                    <a:pt x="9874" y="464049"/>
                  </a:lnTo>
                  <a:lnTo>
                    <a:pt x="9719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9" y="460584"/>
                  </a:lnTo>
                  <a:lnTo>
                    <a:pt x="9024" y="459811"/>
                  </a:lnTo>
                  <a:lnTo>
                    <a:pt x="8824" y="459104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0" y="455235"/>
                  </a:lnTo>
                  <a:lnTo>
                    <a:pt x="6999" y="454865"/>
                  </a:lnTo>
                  <a:lnTo>
                    <a:pt x="6740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403" y="453822"/>
                  </a:lnTo>
                  <a:close/>
                  <a:moveTo>
                    <a:pt x="5122" y="567059"/>
                  </a:moveTo>
                  <a:lnTo>
                    <a:pt x="4848" y="567160"/>
                  </a:lnTo>
                  <a:lnTo>
                    <a:pt x="4582" y="567328"/>
                  </a:lnTo>
                  <a:lnTo>
                    <a:pt x="4316" y="567530"/>
                  </a:lnTo>
                  <a:lnTo>
                    <a:pt x="4050" y="567766"/>
                  </a:lnTo>
                  <a:lnTo>
                    <a:pt x="3799" y="568102"/>
                  </a:lnTo>
                  <a:lnTo>
                    <a:pt x="3548" y="568472"/>
                  </a:lnTo>
                  <a:lnTo>
                    <a:pt x="3304" y="568876"/>
                  </a:lnTo>
                  <a:lnTo>
                    <a:pt x="3060" y="569347"/>
                  </a:lnTo>
                  <a:lnTo>
                    <a:pt x="2831" y="569885"/>
                  </a:lnTo>
                  <a:lnTo>
                    <a:pt x="2602" y="570423"/>
                  </a:lnTo>
                  <a:lnTo>
                    <a:pt x="2387" y="571029"/>
                  </a:lnTo>
                  <a:lnTo>
                    <a:pt x="2173" y="571702"/>
                  </a:lnTo>
                  <a:lnTo>
                    <a:pt x="1966" y="572408"/>
                  </a:lnTo>
                  <a:lnTo>
                    <a:pt x="1774" y="573115"/>
                  </a:lnTo>
                  <a:lnTo>
                    <a:pt x="1589" y="573889"/>
                  </a:lnTo>
                  <a:lnTo>
                    <a:pt x="1404" y="574730"/>
                  </a:lnTo>
                  <a:lnTo>
                    <a:pt x="1234" y="575571"/>
                  </a:lnTo>
                  <a:lnTo>
                    <a:pt x="1079" y="576445"/>
                  </a:lnTo>
                  <a:lnTo>
                    <a:pt x="924" y="577354"/>
                  </a:lnTo>
                  <a:lnTo>
                    <a:pt x="784" y="578296"/>
                  </a:lnTo>
                  <a:lnTo>
                    <a:pt x="658" y="579271"/>
                  </a:lnTo>
                  <a:lnTo>
                    <a:pt x="532" y="580280"/>
                  </a:lnTo>
                  <a:lnTo>
                    <a:pt x="429" y="581323"/>
                  </a:lnTo>
                  <a:lnTo>
                    <a:pt x="333" y="582400"/>
                  </a:lnTo>
                  <a:lnTo>
                    <a:pt x="244" y="583476"/>
                  </a:lnTo>
                  <a:lnTo>
                    <a:pt x="170" y="584586"/>
                  </a:lnTo>
                  <a:lnTo>
                    <a:pt x="111" y="585697"/>
                  </a:lnTo>
                  <a:lnTo>
                    <a:pt x="67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0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7" y="593972"/>
                  </a:lnTo>
                  <a:lnTo>
                    <a:pt x="111" y="595150"/>
                  </a:lnTo>
                  <a:lnTo>
                    <a:pt x="170" y="596294"/>
                  </a:lnTo>
                  <a:lnTo>
                    <a:pt x="244" y="597404"/>
                  </a:lnTo>
                  <a:lnTo>
                    <a:pt x="333" y="598480"/>
                  </a:lnTo>
                  <a:lnTo>
                    <a:pt x="429" y="599557"/>
                  </a:lnTo>
                  <a:lnTo>
                    <a:pt x="532" y="600600"/>
                  </a:lnTo>
                  <a:lnTo>
                    <a:pt x="658" y="601609"/>
                  </a:lnTo>
                  <a:lnTo>
                    <a:pt x="784" y="602585"/>
                  </a:lnTo>
                  <a:lnTo>
                    <a:pt x="924" y="603527"/>
                  </a:lnTo>
                  <a:lnTo>
                    <a:pt x="1079" y="604435"/>
                  </a:lnTo>
                  <a:lnTo>
                    <a:pt x="1234" y="605310"/>
                  </a:lnTo>
                  <a:lnTo>
                    <a:pt x="1404" y="606151"/>
                  </a:lnTo>
                  <a:lnTo>
                    <a:pt x="1589" y="606958"/>
                  </a:lnTo>
                  <a:lnTo>
                    <a:pt x="1774" y="607732"/>
                  </a:lnTo>
                  <a:lnTo>
                    <a:pt x="1966" y="608472"/>
                  </a:lnTo>
                  <a:lnTo>
                    <a:pt x="2173" y="609145"/>
                  </a:lnTo>
                  <a:lnTo>
                    <a:pt x="2387" y="609784"/>
                  </a:lnTo>
                  <a:lnTo>
                    <a:pt x="2602" y="610389"/>
                  </a:lnTo>
                  <a:lnTo>
                    <a:pt x="2831" y="610961"/>
                  </a:lnTo>
                  <a:lnTo>
                    <a:pt x="3060" y="611466"/>
                  </a:lnTo>
                  <a:lnTo>
                    <a:pt x="3304" y="611937"/>
                  </a:lnTo>
                  <a:lnTo>
                    <a:pt x="3548" y="612341"/>
                  </a:lnTo>
                  <a:lnTo>
                    <a:pt x="3799" y="612711"/>
                  </a:lnTo>
                  <a:lnTo>
                    <a:pt x="4050" y="613013"/>
                  </a:lnTo>
                  <a:lnTo>
                    <a:pt x="4316" y="613249"/>
                  </a:lnTo>
                  <a:lnTo>
                    <a:pt x="4582" y="613451"/>
                  </a:lnTo>
                  <a:lnTo>
                    <a:pt x="4848" y="613619"/>
                  </a:lnTo>
                  <a:lnTo>
                    <a:pt x="5122" y="613686"/>
                  </a:lnTo>
                  <a:lnTo>
                    <a:pt x="5403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0" y="613013"/>
                  </a:lnTo>
                  <a:lnTo>
                    <a:pt x="6999" y="612711"/>
                  </a:lnTo>
                  <a:lnTo>
                    <a:pt x="7250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4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4" y="602585"/>
                  </a:lnTo>
                  <a:lnTo>
                    <a:pt x="10140" y="601609"/>
                  </a:lnTo>
                  <a:lnTo>
                    <a:pt x="10266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0" y="591618"/>
                  </a:lnTo>
                  <a:lnTo>
                    <a:pt x="10798" y="590373"/>
                  </a:lnTo>
                  <a:lnTo>
                    <a:pt x="10790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66" y="580280"/>
                  </a:lnTo>
                  <a:lnTo>
                    <a:pt x="10140" y="579271"/>
                  </a:lnTo>
                  <a:lnTo>
                    <a:pt x="10014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4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0" y="568472"/>
                  </a:lnTo>
                  <a:lnTo>
                    <a:pt x="6999" y="568102"/>
                  </a:lnTo>
                  <a:lnTo>
                    <a:pt x="6740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448;p29"/>
            <p:cNvSpPr/>
            <p:nvPr/>
          </p:nvSpPr>
          <p:spPr>
            <a:xfrm>
              <a:off x="10673645" y="1504158"/>
              <a:ext cx="55637" cy="742601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396" y="0"/>
                  </a:moveTo>
                  <a:lnTo>
                    <a:pt x="5115" y="34"/>
                  </a:lnTo>
                  <a:lnTo>
                    <a:pt x="4841" y="135"/>
                  </a:lnTo>
                  <a:lnTo>
                    <a:pt x="4568" y="269"/>
                  </a:lnTo>
                  <a:lnTo>
                    <a:pt x="4302" y="471"/>
                  </a:lnTo>
                  <a:lnTo>
                    <a:pt x="4036" y="740"/>
                  </a:lnTo>
                  <a:lnTo>
                    <a:pt x="3777" y="1043"/>
                  </a:lnTo>
                  <a:lnTo>
                    <a:pt x="3526" y="1413"/>
                  </a:lnTo>
                  <a:lnTo>
                    <a:pt x="3282" y="1850"/>
                  </a:lnTo>
                  <a:lnTo>
                    <a:pt x="3038" y="2321"/>
                  </a:lnTo>
                  <a:lnTo>
                    <a:pt x="2809" y="2826"/>
                  </a:lnTo>
                  <a:lnTo>
                    <a:pt x="2580" y="3398"/>
                  </a:lnTo>
                  <a:lnTo>
                    <a:pt x="2358" y="4003"/>
                  </a:lnTo>
                  <a:lnTo>
                    <a:pt x="2151" y="4643"/>
                  </a:lnTo>
                  <a:lnTo>
                    <a:pt x="1944" y="5349"/>
                  </a:lnTo>
                  <a:lnTo>
                    <a:pt x="1752" y="6089"/>
                  </a:lnTo>
                  <a:lnTo>
                    <a:pt x="1567" y="6863"/>
                  </a:lnTo>
                  <a:lnTo>
                    <a:pt x="1390" y="7670"/>
                  </a:lnTo>
                  <a:lnTo>
                    <a:pt x="1220" y="8511"/>
                  </a:lnTo>
                  <a:lnTo>
                    <a:pt x="1057" y="9420"/>
                  </a:lnTo>
                  <a:lnTo>
                    <a:pt x="910" y="10328"/>
                  </a:lnTo>
                  <a:lnTo>
                    <a:pt x="769" y="11270"/>
                  </a:lnTo>
                  <a:lnTo>
                    <a:pt x="644" y="12245"/>
                  </a:lnTo>
                  <a:lnTo>
                    <a:pt x="525" y="13255"/>
                  </a:lnTo>
                  <a:lnTo>
                    <a:pt x="422" y="14298"/>
                  </a:lnTo>
                  <a:lnTo>
                    <a:pt x="326" y="15340"/>
                  </a:lnTo>
                  <a:lnTo>
                    <a:pt x="237" y="16417"/>
                  </a:lnTo>
                  <a:lnTo>
                    <a:pt x="171" y="17527"/>
                  </a:lnTo>
                  <a:lnTo>
                    <a:pt x="111" y="18671"/>
                  </a:lnTo>
                  <a:lnTo>
                    <a:pt x="60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1" y="23347"/>
                  </a:lnTo>
                  <a:lnTo>
                    <a:pt x="8" y="24558"/>
                  </a:lnTo>
                  <a:lnTo>
                    <a:pt x="30" y="25736"/>
                  </a:lnTo>
                  <a:lnTo>
                    <a:pt x="60" y="26879"/>
                  </a:lnTo>
                  <a:lnTo>
                    <a:pt x="111" y="28023"/>
                  </a:lnTo>
                  <a:lnTo>
                    <a:pt x="171" y="29167"/>
                  </a:lnTo>
                  <a:lnTo>
                    <a:pt x="237" y="30277"/>
                  </a:lnTo>
                  <a:lnTo>
                    <a:pt x="326" y="31354"/>
                  </a:lnTo>
                  <a:lnTo>
                    <a:pt x="422" y="32397"/>
                  </a:lnTo>
                  <a:lnTo>
                    <a:pt x="525" y="33440"/>
                  </a:lnTo>
                  <a:lnTo>
                    <a:pt x="644" y="34449"/>
                  </a:lnTo>
                  <a:lnTo>
                    <a:pt x="769" y="35424"/>
                  </a:lnTo>
                  <a:lnTo>
                    <a:pt x="910" y="36366"/>
                  </a:lnTo>
                  <a:lnTo>
                    <a:pt x="1057" y="37275"/>
                  </a:lnTo>
                  <a:lnTo>
                    <a:pt x="1220" y="38183"/>
                  </a:lnTo>
                  <a:lnTo>
                    <a:pt x="1390" y="39024"/>
                  </a:lnTo>
                  <a:lnTo>
                    <a:pt x="1567" y="39831"/>
                  </a:lnTo>
                  <a:lnTo>
                    <a:pt x="1752" y="40605"/>
                  </a:lnTo>
                  <a:lnTo>
                    <a:pt x="1944" y="41345"/>
                  </a:lnTo>
                  <a:lnTo>
                    <a:pt x="2151" y="42052"/>
                  </a:lnTo>
                  <a:lnTo>
                    <a:pt x="2358" y="42691"/>
                  </a:lnTo>
                  <a:lnTo>
                    <a:pt x="2580" y="43296"/>
                  </a:lnTo>
                  <a:lnTo>
                    <a:pt x="2809" y="43868"/>
                  </a:lnTo>
                  <a:lnTo>
                    <a:pt x="3038" y="44373"/>
                  </a:lnTo>
                  <a:lnTo>
                    <a:pt x="3282" y="44844"/>
                  </a:lnTo>
                  <a:lnTo>
                    <a:pt x="3526" y="45281"/>
                  </a:lnTo>
                  <a:lnTo>
                    <a:pt x="3777" y="45651"/>
                  </a:lnTo>
                  <a:lnTo>
                    <a:pt x="4036" y="45954"/>
                  </a:lnTo>
                  <a:lnTo>
                    <a:pt x="4302" y="46223"/>
                  </a:lnTo>
                  <a:lnTo>
                    <a:pt x="4568" y="46425"/>
                  </a:lnTo>
                  <a:lnTo>
                    <a:pt x="4841" y="46560"/>
                  </a:lnTo>
                  <a:lnTo>
                    <a:pt x="5115" y="46661"/>
                  </a:lnTo>
                  <a:lnTo>
                    <a:pt x="5396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1" y="45954"/>
                  </a:lnTo>
                  <a:lnTo>
                    <a:pt x="6999" y="45651"/>
                  </a:lnTo>
                  <a:lnTo>
                    <a:pt x="7251" y="45281"/>
                  </a:lnTo>
                  <a:lnTo>
                    <a:pt x="7494" y="44844"/>
                  </a:lnTo>
                  <a:lnTo>
                    <a:pt x="7731" y="44373"/>
                  </a:lnTo>
                  <a:lnTo>
                    <a:pt x="7967" y="43868"/>
                  </a:lnTo>
                  <a:lnTo>
                    <a:pt x="8189" y="43296"/>
                  </a:lnTo>
                  <a:lnTo>
                    <a:pt x="8411" y="42691"/>
                  </a:lnTo>
                  <a:lnTo>
                    <a:pt x="8625" y="42052"/>
                  </a:lnTo>
                  <a:lnTo>
                    <a:pt x="8825" y="41345"/>
                  </a:lnTo>
                  <a:lnTo>
                    <a:pt x="9024" y="40605"/>
                  </a:lnTo>
                  <a:lnTo>
                    <a:pt x="9209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9" y="37275"/>
                  </a:lnTo>
                  <a:lnTo>
                    <a:pt x="9874" y="36366"/>
                  </a:lnTo>
                  <a:lnTo>
                    <a:pt x="10015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9" y="32397"/>
                  </a:lnTo>
                  <a:lnTo>
                    <a:pt x="10465" y="31354"/>
                  </a:lnTo>
                  <a:lnTo>
                    <a:pt x="10554" y="30277"/>
                  </a:lnTo>
                  <a:lnTo>
                    <a:pt x="10628" y="29167"/>
                  </a:lnTo>
                  <a:lnTo>
                    <a:pt x="10687" y="28023"/>
                  </a:lnTo>
                  <a:lnTo>
                    <a:pt x="10731" y="26879"/>
                  </a:lnTo>
                  <a:lnTo>
                    <a:pt x="10768" y="25736"/>
                  </a:lnTo>
                  <a:lnTo>
                    <a:pt x="10791" y="24558"/>
                  </a:lnTo>
                  <a:lnTo>
                    <a:pt x="10798" y="23347"/>
                  </a:lnTo>
                  <a:lnTo>
                    <a:pt x="10791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15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5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1" y="1413"/>
                  </a:lnTo>
                  <a:lnTo>
                    <a:pt x="6999" y="1043"/>
                  </a:lnTo>
                  <a:lnTo>
                    <a:pt x="6741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396" y="0"/>
                  </a:lnTo>
                  <a:close/>
                  <a:moveTo>
                    <a:pt x="5396" y="113472"/>
                  </a:moveTo>
                  <a:lnTo>
                    <a:pt x="5115" y="113506"/>
                  </a:lnTo>
                  <a:lnTo>
                    <a:pt x="4841" y="113573"/>
                  </a:lnTo>
                  <a:lnTo>
                    <a:pt x="4568" y="113742"/>
                  </a:lnTo>
                  <a:lnTo>
                    <a:pt x="4302" y="113943"/>
                  </a:lnTo>
                  <a:lnTo>
                    <a:pt x="4036" y="114213"/>
                  </a:lnTo>
                  <a:lnTo>
                    <a:pt x="3777" y="114515"/>
                  </a:lnTo>
                  <a:lnTo>
                    <a:pt x="3526" y="114885"/>
                  </a:lnTo>
                  <a:lnTo>
                    <a:pt x="3282" y="115323"/>
                  </a:lnTo>
                  <a:lnTo>
                    <a:pt x="3038" y="115794"/>
                  </a:lnTo>
                  <a:lnTo>
                    <a:pt x="2809" y="116298"/>
                  </a:lnTo>
                  <a:lnTo>
                    <a:pt x="2580" y="116870"/>
                  </a:lnTo>
                  <a:lnTo>
                    <a:pt x="2358" y="117476"/>
                  </a:lnTo>
                  <a:lnTo>
                    <a:pt x="2151" y="118115"/>
                  </a:lnTo>
                  <a:lnTo>
                    <a:pt x="1944" y="118821"/>
                  </a:lnTo>
                  <a:lnTo>
                    <a:pt x="1752" y="119562"/>
                  </a:lnTo>
                  <a:lnTo>
                    <a:pt x="1567" y="120335"/>
                  </a:lnTo>
                  <a:lnTo>
                    <a:pt x="1390" y="121143"/>
                  </a:lnTo>
                  <a:lnTo>
                    <a:pt x="1220" y="121984"/>
                  </a:lnTo>
                  <a:lnTo>
                    <a:pt x="1057" y="122858"/>
                  </a:lnTo>
                  <a:lnTo>
                    <a:pt x="910" y="123800"/>
                  </a:lnTo>
                  <a:lnTo>
                    <a:pt x="769" y="124742"/>
                  </a:lnTo>
                  <a:lnTo>
                    <a:pt x="644" y="125718"/>
                  </a:lnTo>
                  <a:lnTo>
                    <a:pt x="525" y="126727"/>
                  </a:lnTo>
                  <a:lnTo>
                    <a:pt x="422" y="127736"/>
                  </a:lnTo>
                  <a:lnTo>
                    <a:pt x="326" y="128813"/>
                  </a:lnTo>
                  <a:lnTo>
                    <a:pt x="237" y="129889"/>
                  </a:lnTo>
                  <a:lnTo>
                    <a:pt x="171" y="131000"/>
                  </a:lnTo>
                  <a:lnTo>
                    <a:pt x="111" y="132110"/>
                  </a:lnTo>
                  <a:lnTo>
                    <a:pt x="60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1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0" y="140352"/>
                  </a:lnTo>
                  <a:lnTo>
                    <a:pt x="111" y="141496"/>
                  </a:lnTo>
                  <a:lnTo>
                    <a:pt x="171" y="142640"/>
                  </a:lnTo>
                  <a:lnTo>
                    <a:pt x="237" y="143716"/>
                  </a:lnTo>
                  <a:lnTo>
                    <a:pt x="326" y="144826"/>
                  </a:lnTo>
                  <a:lnTo>
                    <a:pt x="422" y="145869"/>
                  </a:lnTo>
                  <a:lnTo>
                    <a:pt x="525" y="146912"/>
                  </a:lnTo>
                  <a:lnTo>
                    <a:pt x="644" y="147921"/>
                  </a:lnTo>
                  <a:lnTo>
                    <a:pt x="769" y="148897"/>
                  </a:lnTo>
                  <a:lnTo>
                    <a:pt x="910" y="149839"/>
                  </a:lnTo>
                  <a:lnTo>
                    <a:pt x="1057" y="150747"/>
                  </a:lnTo>
                  <a:lnTo>
                    <a:pt x="1220" y="151622"/>
                  </a:lnTo>
                  <a:lnTo>
                    <a:pt x="1390" y="152496"/>
                  </a:lnTo>
                  <a:lnTo>
                    <a:pt x="1567" y="153304"/>
                  </a:lnTo>
                  <a:lnTo>
                    <a:pt x="1752" y="154078"/>
                  </a:lnTo>
                  <a:lnTo>
                    <a:pt x="1944" y="154818"/>
                  </a:lnTo>
                  <a:lnTo>
                    <a:pt x="2151" y="155491"/>
                  </a:lnTo>
                  <a:lnTo>
                    <a:pt x="2358" y="156163"/>
                  </a:lnTo>
                  <a:lnTo>
                    <a:pt x="2580" y="156769"/>
                  </a:lnTo>
                  <a:lnTo>
                    <a:pt x="2809" y="157341"/>
                  </a:lnTo>
                  <a:lnTo>
                    <a:pt x="3038" y="157845"/>
                  </a:lnTo>
                  <a:lnTo>
                    <a:pt x="3282" y="158316"/>
                  </a:lnTo>
                  <a:lnTo>
                    <a:pt x="3526" y="158720"/>
                  </a:lnTo>
                  <a:lnTo>
                    <a:pt x="3777" y="159090"/>
                  </a:lnTo>
                  <a:lnTo>
                    <a:pt x="4036" y="159427"/>
                  </a:lnTo>
                  <a:lnTo>
                    <a:pt x="4302" y="159696"/>
                  </a:lnTo>
                  <a:lnTo>
                    <a:pt x="4568" y="159898"/>
                  </a:lnTo>
                  <a:lnTo>
                    <a:pt x="4841" y="160032"/>
                  </a:lnTo>
                  <a:lnTo>
                    <a:pt x="5115" y="160133"/>
                  </a:lnTo>
                  <a:lnTo>
                    <a:pt x="5396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1" y="159427"/>
                  </a:lnTo>
                  <a:lnTo>
                    <a:pt x="6999" y="159090"/>
                  </a:lnTo>
                  <a:lnTo>
                    <a:pt x="7251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5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5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1" y="137997"/>
                  </a:lnTo>
                  <a:lnTo>
                    <a:pt x="10798" y="136820"/>
                  </a:lnTo>
                  <a:lnTo>
                    <a:pt x="10791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15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5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1" y="114885"/>
                  </a:lnTo>
                  <a:lnTo>
                    <a:pt x="6999" y="114515"/>
                  </a:lnTo>
                  <a:lnTo>
                    <a:pt x="6741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396" y="113472"/>
                  </a:lnTo>
                  <a:close/>
                  <a:moveTo>
                    <a:pt x="5115" y="226945"/>
                  </a:moveTo>
                  <a:lnTo>
                    <a:pt x="4841" y="227046"/>
                  </a:lnTo>
                  <a:lnTo>
                    <a:pt x="4568" y="227214"/>
                  </a:lnTo>
                  <a:lnTo>
                    <a:pt x="4302" y="227416"/>
                  </a:lnTo>
                  <a:lnTo>
                    <a:pt x="4036" y="227651"/>
                  </a:lnTo>
                  <a:lnTo>
                    <a:pt x="3777" y="227988"/>
                  </a:lnTo>
                  <a:lnTo>
                    <a:pt x="3526" y="228358"/>
                  </a:lnTo>
                  <a:lnTo>
                    <a:pt x="3282" y="228761"/>
                  </a:lnTo>
                  <a:lnTo>
                    <a:pt x="3038" y="229232"/>
                  </a:lnTo>
                  <a:lnTo>
                    <a:pt x="2809" y="229771"/>
                  </a:lnTo>
                  <a:lnTo>
                    <a:pt x="2580" y="230309"/>
                  </a:lnTo>
                  <a:lnTo>
                    <a:pt x="2358" y="230915"/>
                  </a:lnTo>
                  <a:lnTo>
                    <a:pt x="2151" y="231587"/>
                  </a:lnTo>
                  <a:lnTo>
                    <a:pt x="1944" y="232260"/>
                  </a:lnTo>
                  <a:lnTo>
                    <a:pt x="1752" y="233000"/>
                  </a:lnTo>
                  <a:lnTo>
                    <a:pt x="1567" y="233774"/>
                  </a:lnTo>
                  <a:lnTo>
                    <a:pt x="1390" y="234581"/>
                  </a:lnTo>
                  <a:lnTo>
                    <a:pt x="1220" y="235422"/>
                  </a:lnTo>
                  <a:lnTo>
                    <a:pt x="1057" y="236331"/>
                  </a:lnTo>
                  <a:lnTo>
                    <a:pt x="910" y="237239"/>
                  </a:lnTo>
                  <a:lnTo>
                    <a:pt x="769" y="238181"/>
                  </a:lnTo>
                  <a:lnTo>
                    <a:pt x="644" y="239157"/>
                  </a:lnTo>
                  <a:lnTo>
                    <a:pt x="525" y="240166"/>
                  </a:lnTo>
                  <a:lnTo>
                    <a:pt x="422" y="241209"/>
                  </a:lnTo>
                  <a:lnTo>
                    <a:pt x="326" y="242252"/>
                  </a:lnTo>
                  <a:lnTo>
                    <a:pt x="237" y="243328"/>
                  </a:lnTo>
                  <a:lnTo>
                    <a:pt x="171" y="244438"/>
                  </a:lnTo>
                  <a:lnTo>
                    <a:pt x="111" y="245582"/>
                  </a:lnTo>
                  <a:lnTo>
                    <a:pt x="60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1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0" y="253824"/>
                  </a:lnTo>
                  <a:lnTo>
                    <a:pt x="111" y="254968"/>
                  </a:lnTo>
                  <a:lnTo>
                    <a:pt x="171" y="256078"/>
                  </a:lnTo>
                  <a:lnTo>
                    <a:pt x="237" y="257188"/>
                  </a:lnTo>
                  <a:lnTo>
                    <a:pt x="326" y="258265"/>
                  </a:lnTo>
                  <a:lnTo>
                    <a:pt x="422" y="259341"/>
                  </a:lnTo>
                  <a:lnTo>
                    <a:pt x="525" y="260384"/>
                  </a:lnTo>
                  <a:lnTo>
                    <a:pt x="644" y="261360"/>
                  </a:lnTo>
                  <a:lnTo>
                    <a:pt x="769" y="262336"/>
                  </a:lnTo>
                  <a:lnTo>
                    <a:pt x="910" y="263311"/>
                  </a:lnTo>
                  <a:lnTo>
                    <a:pt x="1057" y="264220"/>
                  </a:lnTo>
                  <a:lnTo>
                    <a:pt x="1220" y="265094"/>
                  </a:lnTo>
                  <a:lnTo>
                    <a:pt x="1390" y="265935"/>
                  </a:lnTo>
                  <a:lnTo>
                    <a:pt x="1567" y="266743"/>
                  </a:lnTo>
                  <a:lnTo>
                    <a:pt x="1752" y="267516"/>
                  </a:lnTo>
                  <a:lnTo>
                    <a:pt x="1944" y="268256"/>
                  </a:lnTo>
                  <a:lnTo>
                    <a:pt x="2151" y="268963"/>
                  </a:lnTo>
                  <a:lnTo>
                    <a:pt x="2358" y="269602"/>
                  </a:lnTo>
                  <a:lnTo>
                    <a:pt x="2580" y="270208"/>
                  </a:lnTo>
                  <a:lnTo>
                    <a:pt x="2809" y="270780"/>
                  </a:lnTo>
                  <a:lnTo>
                    <a:pt x="3038" y="271318"/>
                  </a:lnTo>
                  <a:lnTo>
                    <a:pt x="3282" y="271789"/>
                  </a:lnTo>
                  <a:lnTo>
                    <a:pt x="3526" y="272193"/>
                  </a:lnTo>
                  <a:lnTo>
                    <a:pt x="3777" y="272563"/>
                  </a:lnTo>
                  <a:lnTo>
                    <a:pt x="4036" y="272865"/>
                  </a:lnTo>
                  <a:lnTo>
                    <a:pt x="4302" y="273134"/>
                  </a:lnTo>
                  <a:lnTo>
                    <a:pt x="4568" y="273336"/>
                  </a:lnTo>
                  <a:lnTo>
                    <a:pt x="4841" y="273505"/>
                  </a:lnTo>
                  <a:lnTo>
                    <a:pt x="5115" y="273572"/>
                  </a:lnTo>
                  <a:lnTo>
                    <a:pt x="5396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1" y="272865"/>
                  </a:lnTo>
                  <a:lnTo>
                    <a:pt x="6999" y="272563"/>
                  </a:lnTo>
                  <a:lnTo>
                    <a:pt x="7251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5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5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1" y="251469"/>
                  </a:lnTo>
                  <a:lnTo>
                    <a:pt x="10798" y="250258"/>
                  </a:lnTo>
                  <a:lnTo>
                    <a:pt x="10791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15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5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1" y="228358"/>
                  </a:lnTo>
                  <a:lnTo>
                    <a:pt x="6999" y="227988"/>
                  </a:lnTo>
                  <a:lnTo>
                    <a:pt x="6741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15" y="340384"/>
                  </a:moveTo>
                  <a:lnTo>
                    <a:pt x="4841" y="340485"/>
                  </a:lnTo>
                  <a:lnTo>
                    <a:pt x="4568" y="340653"/>
                  </a:lnTo>
                  <a:lnTo>
                    <a:pt x="4302" y="340855"/>
                  </a:lnTo>
                  <a:lnTo>
                    <a:pt x="4036" y="341124"/>
                  </a:lnTo>
                  <a:lnTo>
                    <a:pt x="3777" y="341426"/>
                  </a:lnTo>
                  <a:lnTo>
                    <a:pt x="3526" y="341797"/>
                  </a:lnTo>
                  <a:lnTo>
                    <a:pt x="3282" y="342200"/>
                  </a:lnTo>
                  <a:lnTo>
                    <a:pt x="3038" y="342671"/>
                  </a:lnTo>
                  <a:lnTo>
                    <a:pt x="2809" y="343209"/>
                  </a:lnTo>
                  <a:lnTo>
                    <a:pt x="2580" y="343748"/>
                  </a:lnTo>
                  <a:lnTo>
                    <a:pt x="2358" y="344387"/>
                  </a:lnTo>
                  <a:lnTo>
                    <a:pt x="2151" y="345026"/>
                  </a:lnTo>
                  <a:lnTo>
                    <a:pt x="1944" y="345733"/>
                  </a:lnTo>
                  <a:lnTo>
                    <a:pt x="1752" y="346439"/>
                  </a:lnTo>
                  <a:lnTo>
                    <a:pt x="1567" y="347213"/>
                  </a:lnTo>
                  <a:lnTo>
                    <a:pt x="1390" y="348054"/>
                  </a:lnTo>
                  <a:lnTo>
                    <a:pt x="1220" y="348895"/>
                  </a:lnTo>
                  <a:lnTo>
                    <a:pt x="1057" y="349770"/>
                  </a:lnTo>
                  <a:lnTo>
                    <a:pt x="910" y="350678"/>
                  </a:lnTo>
                  <a:lnTo>
                    <a:pt x="769" y="351620"/>
                  </a:lnTo>
                  <a:lnTo>
                    <a:pt x="644" y="352595"/>
                  </a:lnTo>
                  <a:lnTo>
                    <a:pt x="525" y="353605"/>
                  </a:lnTo>
                  <a:lnTo>
                    <a:pt x="422" y="354648"/>
                  </a:lnTo>
                  <a:lnTo>
                    <a:pt x="326" y="355724"/>
                  </a:lnTo>
                  <a:lnTo>
                    <a:pt x="237" y="356801"/>
                  </a:lnTo>
                  <a:lnTo>
                    <a:pt x="171" y="357911"/>
                  </a:lnTo>
                  <a:lnTo>
                    <a:pt x="111" y="359021"/>
                  </a:lnTo>
                  <a:lnTo>
                    <a:pt x="60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1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0" y="367263"/>
                  </a:lnTo>
                  <a:lnTo>
                    <a:pt x="111" y="368407"/>
                  </a:lnTo>
                  <a:lnTo>
                    <a:pt x="171" y="369517"/>
                  </a:lnTo>
                  <a:lnTo>
                    <a:pt x="237" y="370627"/>
                  </a:lnTo>
                  <a:lnTo>
                    <a:pt x="326" y="371704"/>
                  </a:lnTo>
                  <a:lnTo>
                    <a:pt x="422" y="372780"/>
                  </a:lnTo>
                  <a:lnTo>
                    <a:pt x="525" y="373823"/>
                  </a:lnTo>
                  <a:lnTo>
                    <a:pt x="644" y="374799"/>
                  </a:lnTo>
                  <a:lnTo>
                    <a:pt x="769" y="375808"/>
                  </a:lnTo>
                  <a:lnTo>
                    <a:pt x="910" y="376750"/>
                  </a:lnTo>
                  <a:lnTo>
                    <a:pt x="1057" y="377658"/>
                  </a:lnTo>
                  <a:lnTo>
                    <a:pt x="1220" y="378533"/>
                  </a:lnTo>
                  <a:lnTo>
                    <a:pt x="1390" y="379374"/>
                  </a:lnTo>
                  <a:lnTo>
                    <a:pt x="1567" y="380215"/>
                  </a:lnTo>
                  <a:lnTo>
                    <a:pt x="1752" y="380989"/>
                  </a:lnTo>
                  <a:lnTo>
                    <a:pt x="1944" y="381695"/>
                  </a:lnTo>
                  <a:lnTo>
                    <a:pt x="2151" y="382402"/>
                  </a:lnTo>
                  <a:lnTo>
                    <a:pt x="2358" y="383041"/>
                  </a:lnTo>
                  <a:lnTo>
                    <a:pt x="2580" y="383680"/>
                  </a:lnTo>
                  <a:lnTo>
                    <a:pt x="2809" y="384218"/>
                  </a:lnTo>
                  <a:lnTo>
                    <a:pt x="3038" y="384757"/>
                  </a:lnTo>
                  <a:lnTo>
                    <a:pt x="3282" y="385228"/>
                  </a:lnTo>
                  <a:lnTo>
                    <a:pt x="3526" y="385631"/>
                  </a:lnTo>
                  <a:lnTo>
                    <a:pt x="3777" y="386001"/>
                  </a:lnTo>
                  <a:lnTo>
                    <a:pt x="4036" y="386304"/>
                  </a:lnTo>
                  <a:lnTo>
                    <a:pt x="4302" y="386573"/>
                  </a:lnTo>
                  <a:lnTo>
                    <a:pt x="4568" y="386775"/>
                  </a:lnTo>
                  <a:lnTo>
                    <a:pt x="4841" y="386943"/>
                  </a:lnTo>
                  <a:lnTo>
                    <a:pt x="5115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1" y="386304"/>
                  </a:lnTo>
                  <a:lnTo>
                    <a:pt x="6999" y="386001"/>
                  </a:lnTo>
                  <a:lnTo>
                    <a:pt x="7251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5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5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1" y="364908"/>
                  </a:lnTo>
                  <a:lnTo>
                    <a:pt x="10798" y="363697"/>
                  </a:lnTo>
                  <a:lnTo>
                    <a:pt x="10791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15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5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1" y="341797"/>
                  </a:lnTo>
                  <a:lnTo>
                    <a:pt x="6999" y="341426"/>
                  </a:lnTo>
                  <a:lnTo>
                    <a:pt x="6741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396" y="453822"/>
                  </a:moveTo>
                  <a:lnTo>
                    <a:pt x="5115" y="453856"/>
                  </a:lnTo>
                  <a:lnTo>
                    <a:pt x="4841" y="453957"/>
                  </a:lnTo>
                  <a:lnTo>
                    <a:pt x="4568" y="454092"/>
                  </a:lnTo>
                  <a:lnTo>
                    <a:pt x="4302" y="454293"/>
                  </a:lnTo>
                  <a:lnTo>
                    <a:pt x="4036" y="454562"/>
                  </a:lnTo>
                  <a:lnTo>
                    <a:pt x="3777" y="454865"/>
                  </a:lnTo>
                  <a:lnTo>
                    <a:pt x="3526" y="455235"/>
                  </a:lnTo>
                  <a:lnTo>
                    <a:pt x="3282" y="455639"/>
                  </a:lnTo>
                  <a:lnTo>
                    <a:pt x="3038" y="456110"/>
                  </a:lnTo>
                  <a:lnTo>
                    <a:pt x="2809" y="456615"/>
                  </a:lnTo>
                  <a:lnTo>
                    <a:pt x="2580" y="457153"/>
                  </a:lnTo>
                  <a:lnTo>
                    <a:pt x="2358" y="457758"/>
                  </a:lnTo>
                  <a:lnTo>
                    <a:pt x="2151" y="458398"/>
                  </a:lnTo>
                  <a:lnTo>
                    <a:pt x="1944" y="459070"/>
                  </a:lnTo>
                  <a:lnTo>
                    <a:pt x="1752" y="459811"/>
                  </a:lnTo>
                  <a:lnTo>
                    <a:pt x="1567" y="460551"/>
                  </a:lnTo>
                  <a:lnTo>
                    <a:pt x="1390" y="461358"/>
                  </a:lnTo>
                  <a:lnTo>
                    <a:pt x="1220" y="462199"/>
                  </a:lnTo>
                  <a:lnTo>
                    <a:pt x="1057" y="463074"/>
                  </a:lnTo>
                  <a:lnTo>
                    <a:pt x="910" y="463982"/>
                  </a:lnTo>
                  <a:lnTo>
                    <a:pt x="769" y="464924"/>
                  </a:lnTo>
                  <a:lnTo>
                    <a:pt x="644" y="465900"/>
                  </a:lnTo>
                  <a:lnTo>
                    <a:pt x="525" y="466875"/>
                  </a:lnTo>
                  <a:lnTo>
                    <a:pt x="422" y="467918"/>
                  </a:lnTo>
                  <a:lnTo>
                    <a:pt x="326" y="468961"/>
                  </a:lnTo>
                  <a:lnTo>
                    <a:pt x="237" y="470038"/>
                  </a:lnTo>
                  <a:lnTo>
                    <a:pt x="171" y="471148"/>
                  </a:lnTo>
                  <a:lnTo>
                    <a:pt x="111" y="472258"/>
                  </a:lnTo>
                  <a:lnTo>
                    <a:pt x="60" y="473402"/>
                  </a:lnTo>
                  <a:lnTo>
                    <a:pt x="30" y="474579"/>
                  </a:lnTo>
                  <a:lnTo>
                    <a:pt x="8" y="475757"/>
                  </a:lnTo>
                  <a:lnTo>
                    <a:pt x="1" y="476934"/>
                  </a:lnTo>
                  <a:lnTo>
                    <a:pt x="8" y="478179"/>
                  </a:lnTo>
                  <a:lnTo>
                    <a:pt x="30" y="479356"/>
                  </a:lnTo>
                  <a:lnTo>
                    <a:pt x="60" y="480534"/>
                  </a:lnTo>
                  <a:lnTo>
                    <a:pt x="111" y="481711"/>
                  </a:lnTo>
                  <a:lnTo>
                    <a:pt x="171" y="482855"/>
                  </a:lnTo>
                  <a:lnTo>
                    <a:pt x="237" y="483965"/>
                  </a:lnTo>
                  <a:lnTo>
                    <a:pt x="326" y="485075"/>
                  </a:lnTo>
                  <a:lnTo>
                    <a:pt x="422" y="486152"/>
                  </a:lnTo>
                  <a:lnTo>
                    <a:pt x="525" y="487195"/>
                  </a:lnTo>
                  <a:lnTo>
                    <a:pt x="644" y="488204"/>
                  </a:lnTo>
                  <a:lnTo>
                    <a:pt x="769" y="489179"/>
                  </a:lnTo>
                  <a:lnTo>
                    <a:pt x="910" y="490155"/>
                  </a:lnTo>
                  <a:lnTo>
                    <a:pt x="1057" y="491063"/>
                  </a:lnTo>
                  <a:lnTo>
                    <a:pt x="1220" y="491972"/>
                  </a:lnTo>
                  <a:lnTo>
                    <a:pt x="1390" y="492813"/>
                  </a:lnTo>
                  <a:lnTo>
                    <a:pt x="1567" y="493620"/>
                  </a:lnTo>
                  <a:lnTo>
                    <a:pt x="1752" y="494394"/>
                  </a:lnTo>
                  <a:lnTo>
                    <a:pt x="1944" y="495134"/>
                  </a:lnTo>
                  <a:lnTo>
                    <a:pt x="2151" y="495840"/>
                  </a:lnTo>
                  <a:lnTo>
                    <a:pt x="2358" y="496513"/>
                  </a:lnTo>
                  <a:lnTo>
                    <a:pt x="2580" y="497119"/>
                  </a:lnTo>
                  <a:lnTo>
                    <a:pt x="2809" y="497691"/>
                  </a:lnTo>
                  <a:lnTo>
                    <a:pt x="3038" y="498195"/>
                  </a:lnTo>
                  <a:lnTo>
                    <a:pt x="3282" y="498666"/>
                  </a:lnTo>
                  <a:lnTo>
                    <a:pt x="3526" y="499104"/>
                  </a:lnTo>
                  <a:lnTo>
                    <a:pt x="3777" y="499474"/>
                  </a:lnTo>
                  <a:lnTo>
                    <a:pt x="4036" y="499777"/>
                  </a:lnTo>
                  <a:lnTo>
                    <a:pt x="4302" y="500046"/>
                  </a:lnTo>
                  <a:lnTo>
                    <a:pt x="4568" y="500248"/>
                  </a:lnTo>
                  <a:lnTo>
                    <a:pt x="4841" y="500382"/>
                  </a:lnTo>
                  <a:lnTo>
                    <a:pt x="5115" y="500483"/>
                  </a:lnTo>
                  <a:lnTo>
                    <a:pt x="5396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1" y="499777"/>
                  </a:lnTo>
                  <a:lnTo>
                    <a:pt x="6999" y="499474"/>
                  </a:lnTo>
                  <a:lnTo>
                    <a:pt x="7251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40"/>
                  </a:lnTo>
                  <a:lnTo>
                    <a:pt x="8825" y="495134"/>
                  </a:lnTo>
                  <a:lnTo>
                    <a:pt x="9024" y="494394"/>
                  </a:lnTo>
                  <a:lnTo>
                    <a:pt x="9209" y="493620"/>
                  </a:lnTo>
                  <a:lnTo>
                    <a:pt x="9386" y="492813"/>
                  </a:lnTo>
                  <a:lnTo>
                    <a:pt x="9556" y="491972"/>
                  </a:lnTo>
                  <a:lnTo>
                    <a:pt x="9719" y="491063"/>
                  </a:lnTo>
                  <a:lnTo>
                    <a:pt x="9874" y="490155"/>
                  </a:lnTo>
                  <a:lnTo>
                    <a:pt x="10015" y="489179"/>
                  </a:lnTo>
                  <a:lnTo>
                    <a:pt x="10140" y="488204"/>
                  </a:lnTo>
                  <a:lnTo>
                    <a:pt x="10258" y="487195"/>
                  </a:lnTo>
                  <a:lnTo>
                    <a:pt x="10369" y="486152"/>
                  </a:lnTo>
                  <a:lnTo>
                    <a:pt x="10465" y="485075"/>
                  </a:lnTo>
                  <a:lnTo>
                    <a:pt x="10554" y="483965"/>
                  </a:lnTo>
                  <a:lnTo>
                    <a:pt x="10628" y="482855"/>
                  </a:lnTo>
                  <a:lnTo>
                    <a:pt x="10687" y="481711"/>
                  </a:lnTo>
                  <a:lnTo>
                    <a:pt x="10731" y="480534"/>
                  </a:lnTo>
                  <a:lnTo>
                    <a:pt x="10768" y="479356"/>
                  </a:lnTo>
                  <a:lnTo>
                    <a:pt x="10791" y="478179"/>
                  </a:lnTo>
                  <a:lnTo>
                    <a:pt x="10798" y="476934"/>
                  </a:lnTo>
                  <a:lnTo>
                    <a:pt x="10791" y="475757"/>
                  </a:lnTo>
                  <a:lnTo>
                    <a:pt x="10768" y="474579"/>
                  </a:lnTo>
                  <a:lnTo>
                    <a:pt x="10731" y="473402"/>
                  </a:lnTo>
                  <a:lnTo>
                    <a:pt x="10687" y="472258"/>
                  </a:lnTo>
                  <a:lnTo>
                    <a:pt x="10628" y="471148"/>
                  </a:lnTo>
                  <a:lnTo>
                    <a:pt x="10554" y="470038"/>
                  </a:lnTo>
                  <a:lnTo>
                    <a:pt x="10465" y="468961"/>
                  </a:lnTo>
                  <a:lnTo>
                    <a:pt x="10369" y="467918"/>
                  </a:lnTo>
                  <a:lnTo>
                    <a:pt x="10258" y="466875"/>
                  </a:lnTo>
                  <a:lnTo>
                    <a:pt x="10140" y="465900"/>
                  </a:lnTo>
                  <a:lnTo>
                    <a:pt x="10015" y="464924"/>
                  </a:lnTo>
                  <a:lnTo>
                    <a:pt x="9874" y="463982"/>
                  </a:lnTo>
                  <a:lnTo>
                    <a:pt x="9719" y="463074"/>
                  </a:lnTo>
                  <a:lnTo>
                    <a:pt x="9556" y="462199"/>
                  </a:lnTo>
                  <a:lnTo>
                    <a:pt x="9386" y="461358"/>
                  </a:lnTo>
                  <a:lnTo>
                    <a:pt x="9209" y="460551"/>
                  </a:lnTo>
                  <a:lnTo>
                    <a:pt x="9024" y="459811"/>
                  </a:lnTo>
                  <a:lnTo>
                    <a:pt x="8825" y="459070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1" y="455235"/>
                  </a:lnTo>
                  <a:lnTo>
                    <a:pt x="6999" y="454865"/>
                  </a:lnTo>
                  <a:lnTo>
                    <a:pt x="6741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396" y="453822"/>
                  </a:lnTo>
                  <a:close/>
                  <a:moveTo>
                    <a:pt x="5115" y="567059"/>
                  </a:moveTo>
                  <a:lnTo>
                    <a:pt x="4841" y="567160"/>
                  </a:lnTo>
                  <a:lnTo>
                    <a:pt x="4568" y="567328"/>
                  </a:lnTo>
                  <a:lnTo>
                    <a:pt x="4302" y="567530"/>
                  </a:lnTo>
                  <a:lnTo>
                    <a:pt x="4036" y="567766"/>
                  </a:lnTo>
                  <a:lnTo>
                    <a:pt x="3777" y="568102"/>
                  </a:lnTo>
                  <a:lnTo>
                    <a:pt x="3526" y="568472"/>
                  </a:lnTo>
                  <a:lnTo>
                    <a:pt x="3282" y="568876"/>
                  </a:lnTo>
                  <a:lnTo>
                    <a:pt x="3038" y="569347"/>
                  </a:lnTo>
                  <a:lnTo>
                    <a:pt x="2809" y="569885"/>
                  </a:lnTo>
                  <a:lnTo>
                    <a:pt x="2580" y="570423"/>
                  </a:lnTo>
                  <a:lnTo>
                    <a:pt x="2358" y="571029"/>
                  </a:lnTo>
                  <a:lnTo>
                    <a:pt x="2151" y="571702"/>
                  </a:lnTo>
                  <a:lnTo>
                    <a:pt x="1944" y="572408"/>
                  </a:lnTo>
                  <a:lnTo>
                    <a:pt x="1752" y="573115"/>
                  </a:lnTo>
                  <a:lnTo>
                    <a:pt x="1567" y="573889"/>
                  </a:lnTo>
                  <a:lnTo>
                    <a:pt x="1390" y="574730"/>
                  </a:lnTo>
                  <a:lnTo>
                    <a:pt x="1220" y="575571"/>
                  </a:lnTo>
                  <a:lnTo>
                    <a:pt x="1057" y="576445"/>
                  </a:lnTo>
                  <a:lnTo>
                    <a:pt x="910" y="577354"/>
                  </a:lnTo>
                  <a:lnTo>
                    <a:pt x="769" y="578296"/>
                  </a:lnTo>
                  <a:lnTo>
                    <a:pt x="644" y="579271"/>
                  </a:lnTo>
                  <a:lnTo>
                    <a:pt x="525" y="580280"/>
                  </a:lnTo>
                  <a:lnTo>
                    <a:pt x="422" y="581323"/>
                  </a:lnTo>
                  <a:lnTo>
                    <a:pt x="326" y="582400"/>
                  </a:lnTo>
                  <a:lnTo>
                    <a:pt x="237" y="583476"/>
                  </a:lnTo>
                  <a:lnTo>
                    <a:pt x="171" y="584586"/>
                  </a:lnTo>
                  <a:lnTo>
                    <a:pt x="111" y="585697"/>
                  </a:lnTo>
                  <a:lnTo>
                    <a:pt x="60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1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0" y="593972"/>
                  </a:lnTo>
                  <a:lnTo>
                    <a:pt x="111" y="595150"/>
                  </a:lnTo>
                  <a:lnTo>
                    <a:pt x="171" y="596294"/>
                  </a:lnTo>
                  <a:lnTo>
                    <a:pt x="237" y="597404"/>
                  </a:lnTo>
                  <a:lnTo>
                    <a:pt x="326" y="598480"/>
                  </a:lnTo>
                  <a:lnTo>
                    <a:pt x="422" y="599557"/>
                  </a:lnTo>
                  <a:lnTo>
                    <a:pt x="525" y="600600"/>
                  </a:lnTo>
                  <a:lnTo>
                    <a:pt x="644" y="601609"/>
                  </a:lnTo>
                  <a:lnTo>
                    <a:pt x="769" y="602585"/>
                  </a:lnTo>
                  <a:lnTo>
                    <a:pt x="910" y="603527"/>
                  </a:lnTo>
                  <a:lnTo>
                    <a:pt x="1057" y="604435"/>
                  </a:lnTo>
                  <a:lnTo>
                    <a:pt x="1220" y="605310"/>
                  </a:lnTo>
                  <a:lnTo>
                    <a:pt x="1390" y="606151"/>
                  </a:lnTo>
                  <a:lnTo>
                    <a:pt x="1567" y="606958"/>
                  </a:lnTo>
                  <a:lnTo>
                    <a:pt x="1752" y="607732"/>
                  </a:lnTo>
                  <a:lnTo>
                    <a:pt x="1944" y="608472"/>
                  </a:lnTo>
                  <a:lnTo>
                    <a:pt x="2151" y="609145"/>
                  </a:lnTo>
                  <a:lnTo>
                    <a:pt x="2358" y="609784"/>
                  </a:lnTo>
                  <a:lnTo>
                    <a:pt x="2580" y="610389"/>
                  </a:lnTo>
                  <a:lnTo>
                    <a:pt x="2809" y="610961"/>
                  </a:lnTo>
                  <a:lnTo>
                    <a:pt x="3038" y="611466"/>
                  </a:lnTo>
                  <a:lnTo>
                    <a:pt x="3282" y="611937"/>
                  </a:lnTo>
                  <a:lnTo>
                    <a:pt x="3526" y="612341"/>
                  </a:lnTo>
                  <a:lnTo>
                    <a:pt x="3777" y="612711"/>
                  </a:lnTo>
                  <a:lnTo>
                    <a:pt x="4036" y="613013"/>
                  </a:lnTo>
                  <a:lnTo>
                    <a:pt x="4302" y="613249"/>
                  </a:lnTo>
                  <a:lnTo>
                    <a:pt x="4568" y="613451"/>
                  </a:lnTo>
                  <a:lnTo>
                    <a:pt x="4841" y="613619"/>
                  </a:lnTo>
                  <a:lnTo>
                    <a:pt x="5115" y="613686"/>
                  </a:lnTo>
                  <a:lnTo>
                    <a:pt x="5396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1" y="613013"/>
                  </a:lnTo>
                  <a:lnTo>
                    <a:pt x="6999" y="612711"/>
                  </a:lnTo>
                  <a:lnTo>
                    <a:pt x="7251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5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5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1" y="591618"/>
                  </a:lnTo>
                  <a:lnTo>
                    <a:pt x="10798" y="590373"/>
                  </a:lnTo>
                  <a:lnTo>
                    <a:pt x="10791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15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5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1" y="568472"/>
                  </a:lnTo>
                  <a:lnTo>
                    <a:pt x="6999" y="568102"/>
                  </a:lnTo>
                  <a:lnTo>
                    <a:pt x="6741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919" y="1547950"/>
            <a:ext cx="1579076" cy="3613141"/>
          </a:xfrm>
          <a:prstGeom prst="rect">
            <a:avLst/>
          </a:prstGeom>
        </p:spPr>
      </p:pic>
      <p:sp>
        <p:nvSpPr>
          <p:cNvPr id="46" name="標題 1"/>
          <p:cNvSpPr>
            <a:spLocks noGrp="1"/>
          </p:cNvSpPr>
          <p:nvPr>
            <p:ph type="ctrTitle"/>
          </p:nvPr>
        </p:nvSpPr>
        <p:spPr>
          <a:xfrm>
            <a:off x="779051" y="1213745"/>
            <a:ext cx="5802981" cy="1800000"/>
          </a:xfrm>
        </p:spPr>
        <p:txBody>
          <a:bodyPr anchor="ctr">
            <a:normAutofit/>
          </a:bodyPr>
          <a:lstStyle>
            <a:lvl1pPr algn="ctr">
              <a:defRPr sz="36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1042-8468-074D-B7CB-4ABDC8C3E6CE}" type="datetime1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9403808" y="6439623"/>
            <a:ext cx="2743200" cy="365125"/>
          </a:xfrm>
        </p:spPr>
        <p:txBody>
          <a:bodyPr/>
          <a:lstStyle>
            <a:lvl1pPr>
              <a:defRPr sz="1050" b="1">
                <a:solidFill>
                  <a:srgbClr val="BF6F4F"/>
                </a:solidFill>
              </a:defRPr>
            </a:lvl1pPr>
          </a:lstStyle>
          <a:p>
            <a:fld id="{8EEF9241-DE1C-4D91-9EED-4A1CB22A75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193747"/>
      </p:ext>
    </p:extLst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5113868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5" name="矩形 20"/>
          <p:cNvSpPr/>
          <p:nvPr/>
        </p:nvSpPr>
        <p:spPr>
          <a:xfrm>
            <a:off x="2" y="590550"/>
            <a:ext cx="5592233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5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UNIVERSITY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573651" y="4962874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FENG</a:t>
            </a:r>
          </a:p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  </a:t>
            </a: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CHIA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903980" y="1892424"/>
            <a:ext cx="6048672" cy="1512168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4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903979" y="3404592"/>
            <a:ext cx="6048672" cy="1752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856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1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5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UNIVERSITY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4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FENG</a:t>
            </a:r>
          </a:p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  </a:t>
            </a: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CHIA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519938" y="1892424"/>
            <a:ext cx="6336705" cy="1512168"/>
          </a:xfrm>
          <a:noFill/>
        </p:spPr>
        <p:txBody>
          <a:bodyPr/>
          <a:lstStyle>
            <a:lvl1pPr marL="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zh-TW" altLang="en-US" sz="27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5519937" y="3404592"/>
            <a:ext cx="6336705" cy="1752600"/>
          </a:xfrm>
        </p:spPr>
        <p:txBody>
          <a:bodyPr/>
          <a:lstStyle>
            <a:lvl1pPr marL="0" indent="0" algn="l">
              <a:buNone/>
              <a:defRPr sz="2100" b="1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736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1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5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UNIVERSITY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4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FENG</a:t>
            </a:r>
          </a:p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  </a:t>
            </a: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CHIA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7" y="1052736"/>
            <a:ext cx="6864087" cy="1080120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4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  <a:effectLst/>
              </a:defRPr>
            </a:lvl1pPr>
            <a:lvl2pPr>
              <a:defRPr sz="1500" b="0">
                <a:solidFill>
                  <a:schemeClr val="tx1"/>
                </a:solidFill>
                <a:effectLst/>
              </a:defRPr>
            </a:lvl2pPr>
            <a:lvl3pPr>
              <a:defRPr sz="1350" b="0">
                <a:solidFill>
                  <a:schemeClr val="tx1"/>
                </a:solidFill>
                <a:effectLst/>
              </a:defRPr>
            </a:lvl3pPr>
            <a:lvl4pPr>
              <a:defRPr sz="1200" b="0">
                <a:solidFill>
                  <a:schemeClr val="tx1"/>
                </a:solidFill>
                <a:effectLst/>
              </a:defRPr>
            </a:lvl4pPr>
            <a:lvl5pPr>
              <a:defRPr sz="1200" b="0">
                <a:solidFill>
                  <a:schemeClr val="tx1"/>
                </a:solidFill>
                <a:effectLst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619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1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5" name="矩形 26"/>
          <p:cNvSpPr/>
          <p:nvPr/>
        </p:nvSpPr>
        <p:spPr>
          <a:xfrm>
            <a:off x="5113868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5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UNIVERSITY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573651" y="4962874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FENG</a:t>
            </a:r>
          </a:p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  </a:t>
            </a: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CHIA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7" y="1052736"/>
            <a:ext cx="6864087" cy="1080120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4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>
              <a:defRPr sz="15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2pPr>
            <a:lvl3pPr>
              <a:defRPr sz="135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3pPr>
            <a:lvl4pPr>
              <a:defRPr sz="12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4pPr>
            <a:lvl5pPr>
              <a:defRPr sz="12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76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90"/>
            <a:ext cx="12001333" cy="660181"/>
            <a:chOff x="35496" y="6054387"/>
            <a:chExt cx="9001000" cy="660181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470898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UNIVERSITY</a:t>
              </a:r>
              <a:endParaRPr kumimoji="0" lang="zh-TW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660181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FENG</a:t>
              </a:r>
              <a:r>
                <a:rPr kumimoji="0" lang="zh-TW" altLang="en-US" sz="4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 </a:t>
              </a:r>
              <a:r>
                <a:rPr kumimoji="0" lang="en-US" altLang="zh-TW" sz="4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CHIA</a:t>
              </a:r>
              <a:endParaRPr kumimoji="0" lang="zh-TW" alt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4" y="1507050"/>
            <a:ext cx="11137237" cy="1849942"/>
          </a:xfrm>
          <a:noFill/>
        </p:spPr>
        <p:txBody>
          <a:bodyPr/>
          <a:lstStyle>
            <a:lvl1pPr marL="0" algn="ctr" defTabSz="685800" rtl="0" eaLnBrk="1" latinLnBrk="0" hangingPunct="1">
              <a:defRPr lang="zh-TW" altLang="en-US" sz="36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109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90"/>
            <a:ext cx="12001333" cy="660181"/>
            <a:chOff x="35496" y="6054387"/>
            <a:chExt cx="9001000" cy="660181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470898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UNIVERSITY</a:t>
              </a:r>
              <a:endParaRPr kumimoji="0" lang="zh-TW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660181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FENG</a:t>
              </a:r>
              <a:r>
                <a:rPr kumimoji="0" lang="zh-TW" altLang="en-US" sz="4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 </a:t>
              </a:r>
              <a:r>
                <a:rPr kumimoji="0" lang="en-US" altLang="zh-TW" sz="4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CHIA</a:t>
              </a:r>
              <a:endParaRPr kumimoji="0" lang="zh-TW" alt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4" y="1507050"/>
            <a:ext cx="11137237" cy="1849942"/>
          </a:xfrm>
          <a:noFill/>
        </p:spPr>
        <p:txBody>
          <a:bodyPr/>
          <a:lstStyle>
            <a:lvl1pPr marL="0" algn="ctr" defTabSz="685800" rtl="0" eaLnBrk="1" latinLnBrk="0" hangingPunct="1">
              <a:defRPr lang="zh-TW" altLang="en-US" sz="36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9" name="矩形 15"/>
          <p:cNvSpPr/>
          <p:nvPr/>
        </p:nvSpPr>
        <p:spPr>
          <a:xfrm>
            <a:off x="0" y="1249363"/>
            <a:ext cx="12177184" cy="23241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24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6768075" y="6348230"/>
            <a:ext cx="5184576" cy="4330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UNIVERSITY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527381" y="6197312"/>
            <a:ext cx="6888427" cy="60337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FENG</a:t>
            </a:r>
            <a:r>
              <a:rPr kumimoji="0" lang="zh-TW" altLang="en-US" sz="4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 </a:t>
            </a:r>
            <a:r>
              <a:rPr kumimoji="0" lang="en-US" altLang="zh-TW" sz="4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CHIA</a:t>
            </a:r>
            <a:endParaRPr kumimoji="0" lang="zh-TW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6081713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4" y="764704"/>
            <a:ext cx="11137237" cy="648072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7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3" y="1412776"/>
            <a:ext cx="11137237" cy="1248544"/>
          </a:xfrm>
        </p:spPr>
        <p:txBody>
          <a:bodyPr/>
          <a:lstStyle>
            <a:lvl1pPr marL="0" indent="0" algn="l">
              <a:buNone/>
              <a:defRPr sz="2100" b="1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519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661509"/>
            <a:ext cx="10972800" cy="8683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23"/>
          <a:stretch/>
        </p:blipFill>
        <p:spPr>
          <a:xfrm>
            <a:off x="0" y="980731"/>
            <a:ext cx="12192000" cy="45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7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2BE2B-D31E-4CBA-A7AB-50708CB852FB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78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11C39-4EBA-4887-8CFD-10E775C9277A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頁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72;p49"/>
          <p:cNvPicPr preferRelativeResize="0"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"/>
            <a:ext cx="61722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73;p49"/>
          <p:cNvSpPr/>
          <p:nvPr/>
        </p:nvSpPr>
        <p:spPr>
          <a:xfrm rot="16200000" flipH="1">
            <a:off x="5640711" y="78001"/>
            <a:ext cx="4478400" cy="6702000"/>
          </a:xfrm>
          <a:prstGeom prst="rect">
            <a:avLst/>
          </a:prstGeom>
          <a:solidFill>
            <a:srgbClr val="EAE5E1">
              <a:alpha val="61961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05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標題 1"/>
          <p:cNvSpPr>
            <a:spLocks noGrp="1"/>
          </p:cNvSpPr>
          <p:nvPr>
            <p:ph type="ctrTitle"/>
          </p:nvPr>
        </p:nvSpPr>
        <p:spPr>
          <a:xfrm>
            <a:off x="6487665" y="2529000"/>
            <a:ext cx="4427779" cy="1800000"/>
          </a:xfrm>
        </p:spPr>
        <p:txBody>
          <a:bodyPr anchor="ctr">
            <a:normAutofit/>
          </a:bodyPr>
          <a:lstStyle>
            <a:lvl1pPr algn="ctr">
              <a:defRPr sz="36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10" y="1828801"/>
            <a:ext cx="1403629" cy="32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5508"/>
      </p:ext>
    </p:extLst>
  </p:cSld>
  <p:clrMapOvr>
    <a:masterClrMapping/>
  </p:clrMapOvr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D6D3C-EB3B-4EBE-B910-EA982829030B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18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42AD4-6130-4A67-B771-4AD43264431A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12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49275"/>
            <a:ext cx="27432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49275"/>
            <a:ext cx="8026400" cy="55768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09156F-6EF9-443C-A37B-85121A1E3E74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28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0" y="-14288"/>
            <a:ext cx="12192000" cy="871538"/>
          </a:xfrm>
          <a:prstGeom prst="rect">
            <a:avLst/>
          </a:prstGeom>
          <a:blipFill dpi="0" rotWithShape="1">
            <a:blip r:embed="rId2" cstate="print"/>
            <a:srcRect/>
            <a:tile tx="-2457450" ty="0" sx="59000" sy="59000" flip="x" algn="r"/>
          </a:blipFill>
          <a:ln w="0">
            <a:noFill/>
          </a:ln>
          <a:scene3d>
            <a:camera prst="perspective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0582" y="6042028"/>
            <a:ext cx="12251268" cy="815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5833" y="792945"/>
            <a:ext cx="12256517" cy="5372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4419437" y="6345221"/>
            <a:ext cx="7772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11" descr="png素材 (276)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654"/>
            <a:ext cx="1047725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 bwMode="auto">
          <a:xfrm>
            <a:off x="6288023" y="332656"/>
            <a:ext cx="5893495" cy="30008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5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『</a:t>
            </a:r>
            <a:r>
              <a:rPr kumimoji="0" lang="zh-CN" altLang="en-US" sz="135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第一</a:t>
            </a:r>
            <a:r>
              <a:rPr kumimoji="0" lang="en-US" altLang="zh-CN" sz="135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PPT</a:t>
            </a:r>
            <a:r>
              <a:rPr kumimoji="0" lang="en-US" altLang="zh-CN" sz="135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』—</a:t>
            </a:r>
            <a:r>
              <a:rPr kumimoji="0" lang="zh-CN" altLang="en-US" sz="135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WWW.1PPT.COM</a:t>
            </a: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463821" y="6347070"/>
            <a:ext cx="7141633" cy="2539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第一</a:t>
            </a:r>
            <a:r>
              <a:rPr kumimoji="0" lang="en-US" altLang="zh-CN" sz="105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PPT HTTP:</a:t>
            </a:r>
            <a:r>
              <a:rPr kumimoji="0" lang="zh-CN" altLang="en-US" sz="105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、、</a:t>
            </a:r>
            <a:r>
              <a:rPr kumimoji="0" lang="en-US" altLang="zh-CN" sz="1050" b="0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WWW.1PPT.COM</a:t>
            </a:r>
            <a:endParaRPr kumimoji="0" lang="zh-CN" altLang="en-US" sz="1050" b="0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" name="Freeform 2670"/>
          <p:cNvSpPr>
            <a:spLocks noEditPoints="1"/>
          </p:cNvSpPr>
          <p:nvPr/>
        </p:nvSpPr>
        <p:spPr bwMode="auto">
          <a:xfrm>
            <a:off x="3714736" y="6273138"/>
            <a:ext cx="537633" cy="406400"/>
          </a:xfrm>
          <a:custGeom>
            <a:avLst/>
            <a:gdLst>
              <a:gd name="T0" fmla="*/ 73 w 300"/>
              <a:gd name="T1" fmla="*/ 144 h 302"/>
              <a:gd name="T2" fmla="*/ 58 w 300"/>
              <a:gd name="T3" fmla="*/ 153 h 302"/>
              <a:gd name="T4" fmla="*/ 41 w 300"/>
              <a:gd name="T5" fmla="*/ 156 h 302"/>
              <a:gd name="T6" fmla="*/ 15 w 300"/>
              <a:gd name="T7" fmla="*/ 156 h 302"/>
              <a:gd name="T8" fmla="*/ 4 w 300"/>
              <a:gd name="T9" fmla="*/ 151 h 302"/>
              <a:gd name="T10" fmla="*/ 2 w 300"/>
              <a:gd name="T11" fmla="*/ 147 h 302"/>
              <a:gd name="T12" fmla="*/ 0 w 300"/>
              <a:gd name="T13" fmla="*/ 113 h 302"/>
              <a:gd name="T14" fmla="*/ 0 w 300"/>
              <a:gd name="T15" fmla="*/ 104 h 302"/>
              <a:gd name="T16" fmla="*/ 7 w 300"/>
              <a:gd name="T17" fmla="*/ 90 h 302"/>
              <a:gd name="T18" fmla="*/ 82 w 300"/>
              <a:gd name="T19" fmla="*/ 12 h 302"/>
              <a:gd name="T20" fmla="*/ 89 w 300"/>
              <a:gd name="T21" fmla="*/ 7 h 302"/>
              <a:gd name="T22" fmla="*/ 104 w 300"/>
              <a:gd name="T23" fmla="*/ 2 h 302"/>
              <a:gd name="T24" fmla="*/ 113 w 300"/>
              <a:gd name="T25" fmla="*/ 0 h 302"/>
              <a:gd name="T26" fmla="*/ 129 w 300"/>
              <a:gd name="T27" fmla="*/ 3 h 302"/>
              <a:gd name="T28" fmla="*/ 142 w 300"/>
              <a:gd name="T29" fmla="*/ 12 h 302"/>
              <a:gd name="T30" fmla="*/ 148 w 300"/>
              <a:gd name="T31" fmla="*/ 19 h 302"/>
              <a:gd name="T32" fmla="*/ 154 w 300"/>
              <a:gd name="T33" fmla="*/ 34 h 302"/>
              <a:gd name="T34" fmla="*/ 154 w 300"/>
              <a:gd name="T35" fmla="*/ 43 h 302"/>
              <a:gd name="T36" fmla="*/ 152 w 300"/>
              <a:gd name="T37" fmla="*/ 59 h 302"/>
              <a:gd name="T38" fmla="*/ 142 w 300"/>
              <a:gd name="T39" fmla="*/ 73 h 302"/>
              <a:gd name="T40" fmla="*/ 21 w 300"/>
              <a:gd name="T41" fmla="*/ 97 h 302"/>
              <a:gd name="T42" fmla="*/ 18 w 300"/>
              <a:gd name="T43" fmla="*/ 100 h 302"/>
              <a:gd name="T44" fmla="*/ 15 w 300"/>
              <a:gd name="T45" fmla="*/ 109 h 302"/>
              <a:gd name="T46" fmla="*/ 15 w 300"/>
              <a:gd name="T47" fmla="*/ 118 h 302"/>
              <a:gd name="T48" fmla="*/ 19 w 300"/>
              <a:gd name="T49" fmla="*/ 117 h 302"/>
              <a:gd name="T50" fmla="*/ 22 w 300"/>
              <a:gd name="T51" fmla="*/ 118 h 302"/>
              <a:gd name="T52" fmla="*/ 30 w 300"/>
              <a:gd name="T53" fmla="*/ 120 h 302"/>
              <a:gd name="T54" fmla="*/ 33 w 300"/>
              <a:gd name="T55" fmla="*/ 123 h 302"/>
              <a:gd name="T56" fmla="*/ 37 w 300"/>
              <a:gd name="T57" fmla="*/ 130 h 302"/>
              <a:gd name="T58" fmla="*/ 38 w 300"/>
              <a:gd name="T59" fmla="*/ 136 h 302"/>
              <a:gd name="T60" fmla="*/ 38 w 300"/>
              <a:gd name="T61" fmla="*/ 141 h 302"/>
              <a:gd name="T62" fmla="*/ 41 w 300"/>
              <a:gd name="T63" fmla="*/ 141 h 302"/>
              <a:gd name="T64" fmla="*/ 52 w 300"/>
              <a:gd name="T65" fmla="*/ 138 h 302"/>
              <a:gd name="T66" fmla="*/ 59 w 300"/>
              <a:gd name="T67" fmla="*/ 134 h 302"/>
              <a:gd name="T68" fmla="*/ 62 w 300"/>
              <a:gd name="T69" fmla="*/ 130 h 302"/>
              <a:gd name="T70" fmla="*/ 65 w 300"/>
              <a:gd name="T71" fmla="*/ 122 h 302"/>
              <a:gd name="T72" fmla="*/ 65 w 300"/>
              <a:gd name="T73" fmla="*/ 117 h 302"/>
              <a:gd name="T74" fmla="*/ 63 w 300"/>
              <a:gd name="T75" fmla="*/ 106 h 302"/>
              <a:gd name="T76" fmla="*/ 58 w 300"/>
              <a:gd name="T77" fmla="*/ 97 h 302"/>
              <a:gd name="T78" fmla="*/ 54 w 300"/>
              <a:gd name="T79" fmla="*/ 94 h 302"/>
              <a:gd name="T80" fmla="*/ 44 w 300"/>
              <a:gd name="T81" fmla="*/ 90 h 302"/>
              <a:gd name="T82" fmla="*/ 38 w 300"/>
              <a:gd name="T83" fmla="*/ 90 h 302"/>
              <a:gd name="T84" fmla="*/ 30 w 300"/>
              <a:gd name="T85" fmla="*/ 91 h 302"/>
              <a:gd name="T86" fmla="*/ 21 w 300"/>
              <a:gd name="T87" fmla="*/ 97 h 302"/>
              <a:gd name="T88" fmla="*/ 81 w 300"/>
              <a:gd name="T89" fmla="*/ 113 h 302"/>
              <a:gd name="T90" fmla="*/ 132 w 300"/>
              <a:gd name="T91" fmla="*/ 62 h 302"/>
              <a:gd name="T92" fmla="*/ 137 w 300"/>
              <a:gd name="T93" fmla="*/ 54 h 302"/>
              <a:gd name="T94" fmla="*/ 139 w 300"/>
              <a:gd name="T95" fmla="*/ 43 h 302"/>
              <a:gd name="T96" fmla="*/ 139 w 300"/>
              <a:gd name="T97" fmla="*/ 37 h 302"/>
              <a:gd name="T98" fmla="*/ 135 w 300"/>
              <a:gd name="T99" fmla="*/ 28 h 302"/>
              <a:gd name="T100" fmla="*/ 132 w 300"/>
              <a:gd name="T101" fmla="*/ 24 h 302"/>
              <a:gd name="T102" fmla="*/ 123 w 300"/>
              <a:gd name="T103" fmla="*/ 18 h 302"/>
              <a:gd name="T104" fmla="*/ 113 w 300"/>
              <a:gd name="T105" fmla="*/ 15 h 302"/>
              <a:gd name="T106" fmla="*/ 107 w 300"/>
              <a:gd name="T107" fmla="*/ 16 h 302"/>
              <a:gd name="T108" fmla="*/ 97 w 300"/>
              <a:gd name="T109" fmla="*/ 21 h 302"/>
              <a:gd name="T110" fmla="*/ 41 w 300"/>
              <a:gd name="T111" fmla="*/ 74 h 302"/>
              <a:gd name="T112" fmla="*/ 49 w 300"/>
              <a:gd name="T113" fmla="*/ 75 h 302"/>
              <a:gd name="T114" fmla="*/ 63 w 300"/>
              <a:gd name="T115" fmla="*/ 82 h 302"/>
              <a:gd name="T116" fmla="*/ 69 w 300"/>
              <a:gd name="T117" fmla="*/ 86 h 302"/>
              <a:gd name="T118" fmla="*/ 77 w 300"/>
              <a:gd name="T119" fmla="*/ 99 h 302"/>
              <a:gd name="T120" fmla="*/ 81 w 300"/>
              <a:gd name="T121" fmla="*/ 113 h 30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00"/>
              <a:gd name="T184" fmla="*/ 0 h 302"/>
              <a:gd name="T185" fmla="*/ 300 w 300"/>
              <a:gd name="T186" fmla="*/ 302 h 30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00" h="302">
                <a:moveTo>
                  <a:pt x="140" y="278"/>
                </a:moveTo>
                <a:lnTo>
                  <a:pt x="140" y="278"/>
                </a:lnTo>
                <a:lnTo>
                  <a:pt x="128" y="288"/>
                </a:lnTo>
                <a:lnTo>
                  <a:pt x="114" y="296"/>
                </a:lnTo>
                <a:lnTo>
                  <a:pt x="98" y="300"/>
                </a:lnTo>
                <a:lnTo>
                  <a:pt x="82" y="302"/>
                </a:lnTo>
                <a:lnTo>
                  <a:pt x="30" y="302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2"/>
                </a:lnTo>
                <a:lnTo>
                  <a:pt x="0" y="218"/>
                </a:lnTo>
                <a:lnTo>
                  <a:pt x="0" y="202"/>
                </a:lnTo>
                <a:lnTo>
                  <a:pt x="6" y="188"/>
                </a:lnTo>
                <a:lnTo>
                  <a:pt x="14" y="174"/>
                </a:lnTo>
                <a:lnTo>
                  <a:pt x="24" y="160"/>
                </a:lnTo>
                <a:lnTo>
                  <a:pt x="160" y="24"/>
                </a:lnTo>
                <a:lnTo>
                  <a:pt x="172" y="14"/>
                </a:lnTo>
                <a:lnTo>
                  <a:pt x="186" y="6"/>
                </a:lnTo>
                <a:lnTo>
                  <a:pt x="202" y="2"/>
                </a:lnTo>
                <a:lnTo>
                  <a:pt x="218" y="0"/>
                </a:lnTo>
                <a:lnTo>
                  <a:pt x="234" y="2"/>
                </a:lnTo>
                <a:lnTo>
                  <a:pt x="250" y="6"/>
                </a:lnTo>
                <a:lnTo>
                  <a:pt x="264" y="14"/>
                </a:lnTo>
                <a:lnTo>
                  <a:pt x="276" y="24"/>
                </a:lnTo>
                <a:lnTo>
                  <a:pt x="288" y="38"/>
                </a:lnTo>
                <a:lnTo>
                  <a:pt x="294" y="52"/>
                </a:lnTo>
                <a:lnTo>
                  <a:pt x="300" y="66"/>
                </a:lnTo>
                <a:lnTo>
                  <a:pt x="300" y="84"/>
                </a:lnTo>
                <a:lnTo>
                  <a:pt x="300" y="100"/>
                </a:lnTo>
                <a:lnTo>
                  <a:pt x="294" y="116"/>
                </a:lnTo>
                <a:lnTo>
                  <a:pt x="288" y="130"/>
                </a:lnTo>
                <a:lnTo>
                  <a:pt x="276" y="142"/>
                </a:lnTo>
                <a:lnTo>
                  <a:pt x="140" y="278"/>
                </a:lnTo>
                <a:close/>
                <a:moveTo>
                  <a:pt x="42" y="186"/>
                </a:moveTo>
                <a:lnTo>
                  <a:pt x="42" y="186"/>
                </a:lnTo>
                <a:lnTo>
                  <a:pt x="36" y="194"/>
                </a:lnTo>
                <a:lnTo>
                  <a:pt x="32" y="202"/>
                </a:lnTo>
                <a:lnTo>
                  <a:pt x="30" y="210"/>
                </a:lnTo>
                <a:lnTo>
                  <a:pt x="30" y="218"/>
                </a:lnTo>
                <a:lnTo>
                  <a:pt x="30" y="228"/>
                </a:lnTo>
                <a:lnTo>
                  <a:pt x="38" y="226"/>
                </a:lnTo>
                <a:lnTo>
                  <a:pt x="44" y="228"/>
                </a:lnTo>
                <a:lnTo>
                  <a:pt x="52" y="230"/>
                </a:lnTo>
                <a:lnTo>
                  <a:pt x="58" y="232"/>
                </a:lnTo>
                <a:lnTo>
                  <a:pt x="64" y="238"/>
                </a:lnTo>
                <a:lnTo>
                  <a:pt x="68" y="244"/>
                </a:lnTo>
                <a:lnTo>
                  <a:pt x="72" y="250"/>
                </a:lnTo>
                <a:lnTo>
                  <a:pt x="74" y="256"/>
                </a:lnTo>
                <a:lnTo>
                  <a:pt x="74" y="264"/>
                </a:lnTo>
                <a:lnTo>
                  <a:pt x="74" y="272"/>
                </a:lnTo>
                <a:lnTo>
                  <a:pt x="82" y="272"/>
                </a:lnTo>
                <a:lnTo>
                  <a:pt x="92" y="270"/>
                </a:lnTo>
                <a:lnTo>
                  <a:pt x="100" y="268"/>
                </a:lnTo>
                <a:lnTo>
                  <a:pt x="108" y="266"/>
                </a:lnTo>
                <a:lnTo>
                  <a:pt x="116" y="260"/>
                </a:lnTo>
                <a:lnTo>
                  <a:pt x="120" y="252"/>
                </a:lnTo>
                <a:lnTo>
                  <a:pt x="124" y="244"/>
                </a:lnTo>
                <a:lnTo>
                  <a:pt x="126" y="236"/>
                </a:lnTo>
                <a:lnTo>
                  <a:pt x="128" y="226"/>
                </a:lnTo>
                <a:lnTo>
                  <a:pt x="126" y="216"/>
                </a:lnTo>
                <a:lnTo>
                  <a:pt x="124" y="206"/>
                </a:lnTo>
                <a:lnTo>
                  <a:pt x="118" y="198"/>
                </a:lnTo>
                <a:lnTo>
                  <a:pt x="112" y="190"/>
                </a:lnTo>
                <a:lnTo>
                  <a:pt x="104" y="182"/>
                </a:lnTo>
                <a:lnTo>
                  <a:pt x="94" y="178"/>
                </a:lnTo>
                <a:lnTo>
                  <a:pt x="86" y="174"/>
                </a:lnTo>
                <a:lnTo>
                  <a:pt x="74" y="174"/>
                </a:lnTo>
                <a:lnTo>
                  <a:pt x="66" y="174"/>
                </a:lnTo>
                <a:lnTo>
                  <a:pt x="58" y="176"/>
                </a:lnTo>
                <a:lnTo>
                  <a:pt x="50" y="180"/>
                </a:lnTo>
                <a:lnTo>
                  <a:pt x="42" y="186"/>
                </a:lnTo>
                <a:close/>
                <a:moveTo>
                  <a:pt x="158" y="218"/>
                </a:moveTo>
                <a:lnTo>
                  <a:pt x="256" y="120"/>
                </a:lnTo>
                <a:lnTo>
                  <a:pt x="262" y="112"/>
                </a:lnTo>
                <a:lnTo>
                  <a:pt x="266" y="104"/>
                </a:lnTo>
                <a:lnTo>
                  <a:pt x="270" y="94"/>
                </a:lnTo>
                <a:lnTo>
                  <a:pt x="270" y="84"/>
                </a:lnTo>
                <a:lnTo>
                  <a:pt x="270" y="72"/>
                </a:lnTo>
                <a:lnTo>
                  <a:pt x="266" y="64"/>
                </a:lnTo>
                <a:lnTo>
                  <a:pt x="262" y="54"/>
                </a:lnTo>
                <a:lnTo>
                  <a:pt x="256" y="46"/>
                </a:lnTo>
                <a:lnTo>
                  <a:pt x="248" y="40"/>
                </a:lnTo>
                <a:lnTo>
                  <a:pt x="238" y="34"/>
                </a:lnTo>
                <a:lnTo>
                  <a:pt x="228" y="32"/>
                </a:lnTo>
                <a:lnTo>
                  <a:pt x="218" y="30"/>
                </a:lnTo>
                <a:lnTo>
                  <a:pt x="208" y="32"/>
                </a:lnTo>
                <a:lnTo>
                  <a:pt x="198" y="34"/>
                </a:lnTo>
                <a:lnTo>
                  <a:pt x="188" y="40"/>
                </a:lnTo>
                <a:lnTo>
                  <a:pt x="180" y="46"/>
                </a:lnTo>
                <a:lnTo>
                  <a:pt x="82" y="144"/>
                </a:lnTo>
                <a:lnTo>
                  <a:pt x="96" y="146"/>
                </a:lnTo>
                <a:lnTo>
                  <a:pt x="110" y="152"/>
                </a:lnTo>
                <a:lnTo>
                  <a:pt x="122" y="158"/>
                </a:lnTo>
                <a:lnTo>
                  <a:pt x="134" y="168"/>
                </a:lnTo>
                <a:lnTo>
                  <a:pt x="142" y="180"/>
                </a:lnTo>
                <a:lnTo>
                  <a:pt x="150" y="192"/>
                </a:lnTo>
                <a:lnTo>
                  <a:pt x="154" y="204"/>
                </a:lnTo>
                <a:lnTo>
                  <a:pt x="158" y="218"/>
                </a:lnTo>
                <a:close/>
              </a:path>
            </a:pathLst>
          </a:custGeom>
          <a:gradFill rotWithShape="1">
            <a:gsLst>
              <a:gs pos="0">
                <a:srgbClr val="FF6600"/>
              </a:gs>
              <a:gs pos="100000">
                <a:srgbClr val="FF3300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7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695735" y="8253536"/>
            <a:ext cx="5376597" cy="360040"/>
          </a:xfrm>
          <a:prstGeom prst="rect">
            <a:avLst/>
          </a:prstGeom>
          <a:noFill/>
          <a:ln w="25400">
            <a:noFill/>
          </a:ln>
          <a:effectLst/>
          <a:scene3d>
            <a:camera prst="orthographicFront"/>
            <a:lightRig rig="flat" dir="t"/>
          </a:scene3d>
          <a:sp3d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0" fontAlgn="ctr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None/>
              <a:tabLst>
                <a:tab pos="102394" algn="l"/>
              </a:tabLst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第一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PPT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模板网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  <a:p>
            <a:pPr marL="0" marR="0" lvl="0" indent="0" algn="ctr" defTabSz="685800" rtl="0" eaLnBrk="0" fontAlgn="ctr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None/>
              <a:tabLst>
                <a:tab pos="102394" algn="l"/>
              </a:tabLst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  <a:hlinkClick r:id="rId7"/>
              </a:rPr>
              <a:t>www.1ppt.com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  <a:hlinkClick r:id="rId7"/>
              </a:rPr>
              <a:t>、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  <a:hlinkClick r:id="rId7"/>
              </a:rPr>
              <a:t>tubiao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  <a:hlinkClick r:id="rId7"/>
              </a:rPr>
              <a:t>、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  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87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9BDD9A6D-7875-4094-9CFD-F6830A440465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809071"/>
      </p:ext>
    </p:extLst>
  </p:cSld>
  <p:clrMapOvr>
    <a:masterClrMapping/>
  </p:clrMapOvr>
  <p:transition>
    <p:circl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28803"/>
            <a:ext cx="10972800" cy="442535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6A01026E-D9F6-409E-A5F0-FAA67BC82D93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554793"/>
      </p:ext>
    </p:extLst>
  </p:cSld>
  <p:clrMapOvr>
    <a:masterClrMapping/>
  </p:clrMapOvr>
  <p:transition>
    <p:circl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6AC62F4B-329D-450E-816E-51A61FE05CBD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343800"/>
      </p:ext>
    </p:extLst>
  </p:cSld>
  <p:clrMapOvr>
    <a:masterClrMapping/>
  </p:clrMapOvr>
  <p:transition>
    <p:circl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97C5E4BF-23EB-43A4-A3F8-70FB2D906A64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783400"/>
      </p:ext>
    </p:extLst>
  </p:cSld>
  <p:clrMapOvr>
    <a:masterClrMapping/>
  </p:clrMapOvr>
  <p:transition>
    <p:circl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76CC720F-A471-4AE7-ACD6-D25C58D0795D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92808"/>
      </p:ext>
    </p:extLst>
  </p:cSld>
  <p:clrMapOvr>
    <a:masterClrMapping/>
  </p:clrMapOvr>
  <p:transition>
    <p:circl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8FB0F481-058D-479C-B87A-5543B3BC2390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068632"/>
      </p:ext>
    </p:extLst>
  </p:cSld>
  <p:clrMapOvr>
    <a:masterClrMapping/>
  </p:clrMapOvr>
  <p:transition>
    <p:circl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00484"/>
      </p:ext>
    </p:extLst>
  </p:cSld>
  <p:clrMapOvr>
    <a:masterClrMapping/>
  </p:clrMapOvr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5113868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20"/>
          <p:cNvSpPr/>
          <p:nvPr/>
        </p:nvSpPr>
        <p:spPr>
          <a:xfrm>
            <a:off x="2" y="590550"/>
            <a:ext cx="5592233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5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UNIVERSITY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573651" y="4962874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FENG</a:t>
            </a:r>
          </a:p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  </a:t>
            </a: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CHIA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903980" y="1892424"/>
            <a:ext cx="6048672" cy="1512168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4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903979" y="3404592"/>
            <a:ext cx="6048672" cy="1752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919352"/>
      </p:ext>
    </p:extLst>
  </p:cSld>
  <p:clrMapOvr>
    <a:masterClrMapping/>
  </p:clrMapOvr>
  <p:transition>
    <p:circl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1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5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UNIVERSITY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4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FENG</a:t>
            </a:r>
          </a:p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  </a:t>
            </a: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CHIA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519938" y="1892424"/>
            <a:ext cx="6336705" cy="1512168"/>
          </a:xfrm>
          <a:noFill/>
        </p:spPr>
        <p:txBody>
          <a:bodyPr/>
          <a:lstStyle>
            <a:lvl1pPr marL="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zh-TW" altLang="en-US" sz="27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5519937" y="3404592"/>
            <a:ext cx="6336705" cy="1752600"/>
          </a:xfrm>
        </p:spPr>
        <p:txBody>
          <a:bodyPr/>
          <a:lstStyle>
            <a:lvl1pPr marL="0" indent="0" algn="l">
              <a:buNone/>
              <a:defRPr sz="21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3172951"/>
      </p:ext>
    </p:extLst>
  </p:cSld>
  <p:clrMapOvr>
    <a:masterClrMapping/>
  </p:clrMapOvr>
  <p:transition>
    <p:circl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E:\04 工作\00 其他\逢甲照片\公關室\建築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88965"/>
            <a:ext cx="3833813" cy="626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25"/>
          <p:cNvSpPr/>
          <p:nvPr/>
        </p:nvSpPr>
        <p:spPr>
          <a:xfrm>
            <a:off x="5591605" y="6237315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UNIVERSITY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47328" y="4962874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FENG</a:t>
            </a:r>
          </a:p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  </a:t>
            </a: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CHIA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7" y="1052736"/>
            <a:ext cx="6864087" cy="1080120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4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>
              <a:defRPr sz="1500" b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>
              <a:defRPr sz="1350" b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>
              <a:defRPr sz="1200" b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>
              <a:defRPr sz="1200" b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2557450"/>
      </p:ext>
    </p:extLst>
  </p:cSld>
  <p:clrMapOvr>
    <a:masterClrMapping/>
  </p:clrMapOvr>
  <p:transition>
    <p:circl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1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26"/>
          <p:cNvSpPr/>
          <p:nvPr/>
        </p:nvSpPr>
        <p:spPr>
          <a:xfrm>
            <a:off x="5113868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5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UNIVERSITY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573651" y="4962874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FENG</a:t>
            </a:r>
          </a:p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  </a:t>
            </a: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CHIA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7" y="1052736"/>
            <a:ext cx="6864087" cy="1080120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4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>
              <a:defRPr sz="15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2pPr>
            <a:lvl3pPr>
              <a:defRPr sz="135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3pPr>
            <a:lvl4pPr>
              <a:defRPr sz="12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4pPr>
            <a:lvl5pPr>
              <a:defRPr sz="12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3973036"/>
      </p:ext>
    </p:extLst>
  </p:cSld>
  <p:clrMapOvr>
    <a:masterClrMapping/>
  </p:clrMapOvr>
  <p:transition>
    <p:circl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15"/>
          <p:cNvSpPr/>
          <p:nvPr/>
        </p:nvSpPr>
        <p:spPr>
          <a:xfrm>
            <a:off x="0" y="1249363"/>
            <a:ext cx="12177184" cy="23241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90"/>
            <a:ext cx="12001333" cy="660181"/>
            <a:chOff x="35496" y="6054387"/>
            <a:chExt cx="9001000" cy="660181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470898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+mn-ea"/>
                  <a:cs typeface="+mn-cs"/>
                </a:rPr>
                <a:t>UNIVERSITY</a:t>
              </a:r>
              <a:endParaRPr kumimoji="0" lang="zh-TW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660181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+mn-ea"/>
                  <a:cs typeface="+mn-cs"/>
                </a:rPr>
                <a:t>FENG</a:t>
              </a:r>
              <a:r>
                <a:rPr kumimoji="0" lang="zh-TW" altLang="en-US" sz="4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+mn-ea"/>
                  <a:cs typeface="+mn-cs"/>
                </a:rPr>
                <a:t> </a:t>
              </a:r>
              <a:r>
                <a:rPr kumimoji="0" lang="en-US" altLang="zh-TW" sz="4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+mn-ea"/>
                  <a:cs typeface="+mn-cs"/>
                </a:rPr>
                <a:t>CHIA</a:t>
              </a:r>
              <a:endParaRPr kumimoji="0" lang="zh-TW" alt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4" y="1507050"/>
            <a:ext cx="11137237" cy="1849942"/>
          </a:xfrm>
          <a:noFill/>
        </p:spPr>
        <p:txBody>
          <a:bodyPr/>
          <a:lstStyle>
            <a:lvl1pPr marL="0" algn="ctr" defTabSz="685800" rtl="0" eaLnBrk="1" latinLnBrk="0" hangingPunct="1">
              <a:defRPr lang="zh-TW" altLang="en-US" sz="36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01622"/>
      </p:ext>
    </p:extLst>
  </p:cSld>
  <p:clrMapOvr>
    <a:masterClrMapping/>
  </p:clrMapOvr>
  <p:transition>
    <p:circl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6768075" y="6348230"/>
            <a:ext cx="5184576" cy="4330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UNIVERSITY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527381" y="6197312"/>
            <a:ext cx="6888427" cy="60337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FENG</a:t>
            </a:r>
            <a:r>
              <a:rPr kumimoji="0" lang="zh-TW" altLang="en-US" sz="4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 </a:t>
            </a:r>
            <a:r>
              <a:rPr kumimoji="0" lang="en-US" altLang="zh-TW" sz="4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CHIA</a:t>
            </a:r>
            <a:endParaRPr kumimoji="0" lang="zh-TW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6081713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4" y="764704"/>
            <a:ext cx="11137237" cy="648072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7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3" y="1412776"/>
            <a:ext cx="11137237" cy="1248544"/>
          </a:xfrm>
        </p:spPr>
        <p:txBody>
          <a:bodyPr/>
          <a:lstStyle>
            <a:lvl1pPr marL="0" indent="0" algn="l">
              <a:buNone/>
              <a:defRPr sz="2100" b="1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4666058"/>
      </p:ext>
    </p:extLst>
  </p:cSld>
  <p:clrMapOvr>
    <a:masterClrMapping/>
  </p:clrMapOvr>
  <p:transition>
    <p:circl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6768075" y="6420238"/>
            <a:ext cx="5184576" cy="4330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UNIVERSITY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527381" y="6269320"/>
            <a:ext cx="6888427" cy="60337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FENG</a:t>
            </a:r>
            <a:r>
              <a:rPr kumimoji="0" lang="zh-TW" altLang="en-US" sz="4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 </a:t>
            </a:r>
            <a:r>
              <a:rPr kumimoji="0" lang="en-US" altLang="zh-TW" sz="4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CHIA</a:t>
            </a:r>
            <a:endParaRPr kumimoji="0" lang="zh-TW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4" y="668288"/>
            <a:ext cx="11137237" cy="648072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7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3" y="1316360"/>
            <a:ext cx="11137237" cy="1248544"/>
          </a:xfrm>
        </p:spPr>
        <p:txBody>
          <a:bodyPr/>
          <a:lstStyle>
            <a:lvl1pPr marL="0" indent="0" algn="l">
              <a:buNone/>
              <a:defRPr sz="2100" b="1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24" b="13730"/>
          <a:stretch/>
        </p:blipFill>
        <p:spPr>
          <a:xfrm>
            <a:off x="-1200" y="2132856"/>
            <a:ext cx="12193200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64540"/>
      </p:ext>
    </p:extLst>
  </p:cSld>
  <p:clrMapOvr>
    <a:masterClrMapping/>
  </p:clrMapOvr>
  <p:transition>
    <p:circl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6112BE2B-D31E-4CBA-A7AB-50708CB852FB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614671"/>
      </p:ext>
    </p:extLst>
  </p:cSld>
  <p:clrMapOvr>
    <a:masterClrMapping/>
  </p:clrMapOvr>
  <p:transition>
    <p:circl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EC711C39-4EBA-4887-8CFD-10E775C9277A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642823"/>
      </p:ext>
    </p:extLst>
  </p:cSld>
  <p:clrMapOvr>
    <a:masterClrMapping/>
  </p:clrMapOvr>
  <p:transition>
    <p:circl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BBDD6D3C-EB3B-4EBE-B910-EA982829030B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534310"/>
      </p:ext>
    </p:extLst>
  </p:cSld>
  <p:clrMapOvr>
    <a:masterClrMapping/>
  </p:clrMapOvr>
  <p:transition>
    <p:circl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E489D-1335-C645-9514-0A8D63C2DF59}" type="datetime1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F9241-DE1C-4D91-9EED-4A1CB22A75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83720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79342AD4-6130-4A67-B771-4AD43264431A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076650"/>
      </p:ext>
    </p:extLst>
  </p:cSld>
  <p:clrMapOvr>
    <a:masterClrMapping/>
  </p:clrMapOvr>
  <p:transition>
    <p:circl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49275"/>
            <a:ext cx="27432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49275"/>
            <a:ext cx="8026400" cy="55768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9C09156F-6EF9-443C-A37B-85121A1E3E74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763485"/>
      </p:ext>
    </p:extLst>
  </p:cSld>
  <p:clrMapOvr>
    <a:masterClrMapping/>
  </p:clrMapOvr>
  <p:transition>
    <p:circl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9BDD9A6D-7875-4094-9CFD-F6830A440465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55471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28803"/>
            <a:ext cx="10972800" cy="442535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6A01026E-D9F6-409E-A5F0-FAA67BC82D93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61008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6AC62F4B-329D-450E-816E-51A61FE05CBD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91045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97C5E4BF-23EB-43A4-A3F8-70FB2D906A64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17614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76CC720F-A471-4AE7-ACD6-D25C58D0795D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2164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8FB0F481-058D-479C-B87A-5543B3BC2390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72698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5113868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20"/>
          <p:cNvSpPr/>
          <p:nvPr/>
        </p:nvSpPr>
        <p:spPr>
          <a:xfrm>
            <a:off x="2" y="590550"/>
            <a:ext cx="5592233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4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UNIVERSITY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573651" y="4962875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FENG</a:t>
            </a:r>
          </a:p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  </a:t>
            </a: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CHIA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903980" y="1892424"/>
            <a:ext cx="6048672" cy="1512168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4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903979" y="3404592"/>
            <a:ext cx="6048672" cy="1752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6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 defTabSz="685800">
              <a:defRPr/>
            </a:pPr>
            <a:fld id="{FCDBEC06-8EA5-49AA-A0E1-E7208A606732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43308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"/>
          <p:cNvSpPr/>
          <p:nvPr/>
        </p:nvSpPr>
        <p:spPr>
          <a:xfrm>
            <a:off x="5591605" y="6237314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UNIVERSITY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519938" y="1892424"/>
            <a:ext cx="6336705" cy="1512168"/>
          </a:xfrm>
          <a:noFill/>
        </p:spPr>
        <p:txBody>
          <a:bodyPr/>
          <a:lstStyle>
            <a:lvl1pPr marL="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zh-TW" altLang="en-US" sz="27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5519937" y="3404592"/>
            <a:ext cx="6336705" cy="1752600"/>
          </a:xfrm>
        </p:spPr>
        <p:txBody>
          <a:bodyPr/>
          <a:lstStyle>
            <a:lvl1pPr marL="0" indent="0" algn="l">
              <a:buNone/>
              <a:defRPr sz="2100" b="1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6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 defTabSz="685800">
              <a:defRPr/>
            </a:pPr>
            <a:fld id="{FCDBEC06-8EA5-49AA-A0E1-E7208A606732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9" name="Picture 2" descr="E:\04 工作\00 其他\逢甲照片\公關室\建築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88965"/>
            <a:ext cx="3833813" cy="626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9"/>
          <p:cNvSpPr/>
          <p:nvPr/>
        </p:nvSpPr>
        <p:spPr>
          <a:xfrm>
            <a:off x="268116" y="4873245"/>
            <a:ext cx="3565699" cy="1588105"/>
          </a:xfrm>
          <a:prstGeom prst="rect">
            <a:avLst/>
          </a:prstGeom>
        </p:spPr>
        <p:txBody>
          <a:bodyPr lIns="68565" tIns="34282" rIns="68565" bIns="34282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FENG</a:t>
            </a:r>
          </a:p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  </a:t>
            </a: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CHIA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533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48FE9F-FCCB-4A50-A847-BC8BF018A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2AF49F-009F-4697-9145-EE0DC925B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6394F6-7E59-4450-B31C-BBCF3DE4B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55730B-4266-4EB8-975C-2C19F830A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9C513B-20BD-454C-A62A-1DF87ED8A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88754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1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4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UNIVERSITY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5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FENG</a:t>
            </a:r>
          </a:p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  </a:t>
            </a: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CHIA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7" y="1052736"/>
            <a:ext cx="6864087" cy="1080120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4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  <a:effectLst/>
              </a:defRPr>
            </a:lvl1pPr>
            <a:lvl2pPr>
              <a:defRPr sz="1500" b="0">
                <a:solidFill>
                  <a:schemeClr val="tx1"/>
                </a:solidFill>
                <a:effectLst/>
              </a:defRPr>
            </a:lvl2pPr>
            <a:lvl3pPr>
              <a:defRPr sz="1350" b="0">
                <a:solidFill>
                  <a:schemeClr val="tx1"/>
                </a:solidFill>
                <a:effectLst/>
              </a:defRPr>
            </a:lvl3pPr>
            <a:lvl4pPr>
              <a:defRPr sz="1200" b="0">
                <a:solidFill>
                  <a:schemeClr val="tx1"/>
                </a:solidFill>
                <a:effectLst/>
              </a:defRPr>
            </a:lvl4pPr>
            <a:lvl5pPr>
              <a:defRPr sz="1200" b="0">
                <a:solidFill>
                  <a:schemeClr val="tx1"/>
                </a:solidFill>
                <a:effectLst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442768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1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26"/>
          <p:cNvSpPr/>
          <p:nvPr/>
        </p:nvSpPr>
        <p:spPr>
          <a:xfrm>
            <a:off x="5113868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4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UNIVERSITY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573651" y="4962875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FENG</a:t>
            </a:r>
          </a:p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  </a:t>
            </a: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CHIA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7" y="1052736"/>
            <a:ext cx="6864087" cy="1080120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4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>
              <a:defRPr sz="15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2pPr>
            <a:lvl3pPr>
              <a:defRPr sz="135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3pPr>
            <a:lvl4pPr>
              <a:defRPr sz="12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4pPr>
            <a:lvl5pPr>
              <a:defRPr sz="12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6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 defTabSz="685800">
              <a:defRPr/>
            </a:pPr>
            <a:fld id="{FCDBEC06-8EA5-49AA-A0E1-E7208A606732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28032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15"/>
          <p:cNvSpPr/>
          <p:nvPr/>
        </p:nvSpPr>
        <p:spPr>
          <a:xfrm>
            <a:off x="0" y="1249363"/>
            <a:ext cx="12177184" cy="23241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90"/>
            <a:ext cx="12001333" cy="660181"/>
            <a:chOff x="35496" y="6054387"/>
            <a:chExt cx="9001000" cy="660181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470898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UNIVERSITY</a:t>
              </a:r>
              <a:endParaRPr kumimoji="0" lang="zh-TW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660181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FENG</a:t>
              </a:r>
              <a:r>
                <a:rPr kumimoji="0" lang="zh-TW" altLang="en-US" sz="4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 </a:t>
              </a:r>
              <a:r>
                <a:rPr kumimoji="0" lang="en-US" altLang="zh-TW" sz="4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CHIA</a:t>
              </a:r>
              <a:endParaRPr kumimoji="0" lang="zh-TW" alt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4" y="1507050"/>
            <a:ext cx="11137237" cy="1849942"/>
          </a:xfrm>
          <a:noFill/>
        </p:spPr>
        <p:txBody>
          <a:bodyPr/>
          <a:lstStyle>
            <a:lvl1pPr marL="0" algn="ctr" defTabSz="685800" rtl="0" eaLnBrk="1" latinLnBrk="0" hangingPunct="1">
              <a:defRPr lang="zh-TW" altLang="en-US" sz="36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6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 defTabSz="685800">
              <a:defRPr/>
            </a:pPr>
            <a:fld id="{FCDBEC06-8EA5-49AA-A0E1-E7208A606732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87182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3742864" y="5821291"/>
            <a:ext cx="5184576" cy="60337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UNIVERSITY</a:t>
            </a:r>
            <a:endParaRPr kumimoji="0" lang="zh-TW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-105005" y="5821291"/>
            <a:ext cx="6888427" cy="60337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FENG</a:t>
            </a:r>
            <a:r>
              <a:rPr kumimoji="0" lang="zh-TW" altLang="en-US" sz="4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 </a:t>
            </a:r>
            <a:r>
              <a:rPr kumimoji="0" lang="en-US" altLang="zh-TW" sz="4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CHIA</a:t>
            </a:r>
            <a:endParaRPr kumimoji="0" lang="zh-TW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5748422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4" y="764704"/>
            <a:ext cx="11137237" cy="648072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7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3" y="1412776"/>
            <a:ext cx="11137237" cy="1248544"/>
          </a:xfrm>
        </p:spPr>
        <p:txBody>
          <a:bodyPr/>
          <a:lstStyle>
            <a:lvl1pPr marL="0" indent="0" algn="l">
              <a:buNone/>
              <a:defRPr sz="2100" b="1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556537"/>
            <a:ext cx="3297703" cy="218451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11" y="3556196"/>
            <a:ext cx="3273709" cy="21852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93" y="3556196"/>
            <a:ext cx="3273708" cy="21852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61" y="3556196"/>
            <a:ext cx="3273708" cy="21852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-68532" y="5543715"/>
            <a:ext cx="95410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人言教育創新中心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6224322" y="5543715"/>
            <a:ext cx="47320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積學堂</a:t>
            </a:r>
          </a:p>
        </p:txBody>
      </p:sp>
    </p:spTree>
    <p:extLst>
      <p:ext uri="{BB962C8B-B14F-4D97-AF65-F5344CB8AC3E}">
        <p14:creationId xmlns:p14="http://schemas.microsoft.com/office/powerpoint/2010/main" val="43004552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259171" y="5812745"/>
            <a:ext cx="9058084" cy="603370"/>
            <a:chOff x="1621249" y="5821291"/>
            <a:chExt cx="9058084" cy="603370"/>
          </a:xfrm>
        </p:grpSpPr>
        <p:sp>
          <p:nvSpPr>
            <p:cNvPr id="4" name="矩形 25"/>
            <p:cNvSpPr/>
            <p:nvPr/>
          </p:nvSpPr>
          <p:spPr>
            <a:xfrm>
              <a:off x="5494757" y="5932389"/>
              <a:ext cx="5184576" cy="4708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UNIVERSITY</a:t>
              </a:r>
              <a:endPara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endParaRPr>
            </a:p>
          </p:txBody>
        </p:sp>
        <p:sp>
          <p:nvSpPr>
            <p:cNvPr id="5" name="矩形 30"/>
            <p:cNvSpPr/>
            <p:nvPr/>
          </p:nvSpPr>
          <p:spPr>
            <a:xfrm>
              <a:off x="1621249" y="5821291"/>
              <a:ext cx="6888427" cy="60337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FENG</a:t>
              </a:r>
              <a:r>
                <a:rPr kumimoji="0" lang="zh-TW" altLang="en-US" sz="4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 </a:t>
              </a:r>
              <a:r>
                <a:rPr kumimoji="0" lang="en-US" altLang="zh-TW" sz="4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CHIA</a:t>
              </a:r>
              <a:endParaRPr kumimoji="0" lang="zh-TW" altLang="en-US" sz="4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endParaRPr>
            </a:p>
          </p:txBody>
        </p:sp>
      </p:grp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5748422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4" y="764704"/>
            <a:ext cx="11137237" cy="648072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7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3" y="1412776"/>
            <a:ext cx="11137237" cy="1248544"/>
          </a:xfrm>
        </p:spPr>
        <p:txBody>
          <a:bodyPr/>
          <a:lstStyle>
            <a:lvl1pPr marL="0" indent="0" algn="l">
              <a:buNone/>
              <a:defRPr sz="2100" b="1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621819"/>
            <a:ext cx="4708733" cy="311923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03" y="2614452"/>
            <a:ext cx="4675957" cy="31212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-68533" y="5519006"/>
            <a:ext cx="114646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人言教育創新中心一樓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3735008" y="5519006"/>
            <a:ext cx="47320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積學堂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59"/>
          <a:stretch/>
        </p:blipFill>
        <p:spPr>
          <a:xfrm>
            <a:off x="8121986" y="2597844"/>
            <a:ext cx="4070015" cy="31212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031693" y="5519006"/>
            <a:ext cx="114646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人言教育創新中心二樓</a:t>
            </a:r>
          </a:p>
        </p:txBody>
      </p:sp>
    </p:spTree>
    <p:extLst>
      <p:ext uri="{BB962C8B-B14F-4D97-AF65-F5344CB8AC3E}">
        <p14:creationId xmlns:p14="http://schemas.microsoft.com/office/powerpoint/2010/main" val="266747757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6112BE2B-D31E-4CBA-A7AB-50708CB852FB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47065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FCDBEC06-8EA5-49AA-A0E1-E7208A606732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6462978" y="-10800"/>
            <a:ext cx="5729023" cy="588765"/>
            <a:chOff x="6462977" y="-8548"/>
            <a:chExt cx="5729023" cy="58876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6" t="-169" r="43523" b="91583"/>
            <a:stretch/>
          </p:blipFill>
          <p:spPr>
            <a:xfrm flipH="1">
              <a:off x="6462977" y="-8546"/>
              <a:ext cx="2732298" cy="58876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6" t="-169" r="43523" b="91583"/>
            <a:stretch/>
          </p:blipFill>
          <p:spPr>
            <a:xfrm flipH="1">
              <a:off x="9195275" y="-8547"/>
              <a:ext cx="2732298" cy="588763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6" t="-169" r="43523" b="91583"/>
            <a:stretch/>
          </p:blipFill>
          <p:spPr>
            <a:xfrm flipH="1">
              <a:off x="9459702" y="-8548"/>
              <a:ext cx="2732298" cy="588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161899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EC711C39-4EBA-4887-8CFD-10E775C9277A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39615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BBDD6D3C-EB3B-4EBE-B910-EA982829030B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79630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79342AD4-6130-4A67-B771-4AD43264431A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752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A3CB15-39A5-4CC7-A337-D0E781A3A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E14735-DFD0-4363-82A7-0782C7669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84DF8-27BF-461E-82EC-F8222D332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B86324-43F2-4362-8250-E3079302A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BFC72A-671D-46B5-B07C-1D982699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9994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49275"/>
            <a:ext cx="27432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49275"/>
            <a:ext cx="8026400" cy="55768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9C09156F-6EF9-443C-A37B-85121A1E3E74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11023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929524E-4878-4FA8-A3FF-06C7160A36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/>
              <a:ea typeface="標楷體" panose="03000509000000000000" pitchFamily="65" charset="-12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D65B13F-3E05-4648-92AF-C6A5063C0F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/>
              <a:ea typeface="標楷體" panose="03000509000000000000" pitchFamily="65" charset="-12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56B336-FF06-4BC9-BDFA-5F18030DF2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5C8C6D64-4A2A-41BB-9735-85D35880F802}" type="slidenum">
              <a:rPr kumimoji="1" lang="en-US" altLang="zh-TW" smtClean="0">
                <a:solidFill>
                  <a:srgbClr val="000000"/>
                </a:solidFill>
                <a:ea typeface="標楷體" panose="03000509000000000000" pitchFamily="65" charset="-12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303414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5400" y="1058815"/>
            <a:ext cx="10363200" cy="1362075"/>
          </a:xfrm>
        </p:spPr>
        <p:txBody>
          <a:bodyPr anchor="t"/>
          <a:lstStyle>
            <a:lvl1pPr algn="l">
              <a:defRPr sz="3600" b="1" cap="all">
                <a:solidFill>
                  <a:srgbClr val="C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8A11A8-EEE4-47F6-A57A-D44D45A9C8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/>
              <a:ea typeface="標楷體" panose="03000509000000000000" pitchFamily="65" charset="-12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B07C2B3-3FB3-4967-A14A-93AB3A995B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/>
              <a:ea typeface="標楷體" panose="03000509000000000000" pitchFamily="65" charset="-12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CEA3D5-7837-4344-8A44-8670497E48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ACCAACD8-BE21-4A9E-BB78-BDBCB12C098F}" type="slidenum">
              <a:rPr kumimoji="1" lang="en-US" altLang="zh-TW" smtClean="0">
                <a:solidFill>
                  <a:srgbClr val="000000"/>
                </a:solidFill>
                <a:ea typeface="標楷體" panose="03000509000000000000" pitchFamily="65" charset="-12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6C3DEF6-3AB3-4A24-B76A-DFF4C7E9E4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08"/>
          <a:stretch/>
        </p:blipFill>
        <p:spPr>
          <a:xfrm>
            <a:off x="0" y="3789042"/>
            <a:ext cx="12192000" cy="29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2937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"/>
          <p:cNvSpPr/>
          <p:nvPr/>
        </p:nvSpPr>
        <p:spPr>
          <a:xfrm>
            <a:off x="5591605" y="6237325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UNIVERSITY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Microsoft JhengHei"/>
              <a:cs typeface="+mn-cs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4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FENG</a:t>
            </a:r>
          </a:p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  </a:t>
            </a: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CHIA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Microsoft JhengHei"/>
              <a:cs typeface="+mn-cs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F3E39A05-520A-4B4B-89E6-CAFEAEFF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832" y="1052736"/>
            <a:ext cx="7055769" cy="1080120"/>
          </a:xfrm>
          <a:noFill/>
        </p:spPr>
        <p:txBody>
          <a:bodyPr/>
          <a:lstStyle>
            <a:lvl1pPr marL="0" algn="ctr" defTabSz="685800" rtl="0" eaLnBrk="1" latinLnBrk="0" hangingPunct="1">
              <a:defRPr lang="zh-TW" altLang="en-US" sz="3300" b="1" kern="1200" baseline="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5DB72408-95C3-4DED-AB9D-7A103C82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832" y="2132857"/>
            <a:ext cx="7055769" cy="4093698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effectLst/>
              </a:defRPr>
            </a:lvl1pPr>
            <a:lvl2pPr>
              <a:defRPr sz="2100" b="0">
                <a:solidFill>
                  <a:schemeClr val="tx1"/>
                </a:solidFill>
                <a:effectLst/>
              </a:defRPr>
            </a:lvl2pPr>
            <a:lvl3pPr>
              <a:defRPr sz="1800" b="0">
                <a:solidFill>
                  <a:schemeClr val="tx1"/>
                </a:solidFill>
                <a:effectLst/>
              </a:defRPr>
            </a:lvl3pPr>
            <a:lvl4pPr>
              <a:defRPr sz="1500" b="0">
                <a:solidFill>
                  <a:schemeClr val="tx1"/>
                </a:solidFill>
                <a:effectLst/>
              </a:defRPr>
            </a:lvl4pPr>
            <a:lvl5pPr>
              <a:defRPr sz="1500" b="0">
                <a:solidFill>
                  <a:schemeClr val="tx1"/>
                </a:solidFill>
                <a:effectLst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pic>
        <p:nvPicPr>
          <p:cNvPr id="11" name="圖片 10" descr="一張含有 室外, 天空, 樹, 建築物 的圖片&#10;&#10;產生非常高可信度的描述">
            <a:extLst>
              <a:ext uri="{FF2B5EF4-FFF2-40B4-BE49-F238E27FC236}">
                <a16:creationId xmlns:a16="http://schemas.microsoft.com/office/drawing/2014/main" id="{2A29AA15-9515-44AD-B1B4-98CC5DDF97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2" r="19219"/>
          <a:stretch/>
        </p:blipFill>
        <p:spPr>
          <a:xfrm>
            <a:off x="7" y="465097"/>
            <a:ext cx="4139855" cy="62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5946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"/>
          <p:cNvSpPr/>
          <p:nvPr/>
        </p:nvSpPr>
        <p:spPr>
          <a:xfrm>
            <a:off x="5591605" y="6237325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UNIVERSITY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Microsoft JhengHei"/>
              <a:cs typeface="+mn-cs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F1FC199-7B94-4FD3-9997-B0BB68C3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64" y="1052736"/>
            <a:ext cx="7055769" cy="1080120"/>
          </a:xfrm>
          <a:noFill/>
        </p:spPr>
        <p:txBody>
          <a:bodyPr/>
          <a:lstStyle>
            <a:lvl1pPr marL="0" algn="ctr" defTabSz="685800" rtl="0" eaLnBrk="1" latinLnBrk="0" hangingPunct="1">
              <a:defRPr lang="zh-TW" altLang="en-US" sz="3300" b="1" kern="1200" baseline="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A642CF5-E847-41E0-954F-A6D3D2935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864" y="2132857"/>
            <a:ext cx="7055769" cy="4093698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effectLst/>
              </a:defRPr>
            </a:lvl1pPr>
            <a:lvl2pPr>
              <a:defRPr sz="2100" b="0">
                <a:solidFill>
                  <a:schemeClr val="tx1"/>
                </a:solidFill>
                <a:effectLst/>
              </a:defRPr>
            </a:lvl2pPr>
            <a:lvl3pPr>
              <a:defRPr sz="1800" b="0">
                <a:solidFill>
                  <a:schemeClr val="tx1"/>
                </a:solidFill>
                <a:effectLst/>
              </a:defRPr>
            </a:lvl3pPr>
            <a:lvl4pPr>
              <a:defRPr sz="1500" b="0">
                <a:solidFill>
                  <a:schemeClr val="tx1"/>
                </a:solidFill>
                <a:effectLst/>
              </a:defRPr>
            </a:lvl4pPr>
            <a:lvl5pPr>
              <a:defRPr sz="1500" b="0">
                <a:solidFill>
                  <a:schemeClr val="tx1"/>
                </a:solidFill>
                <a:effectLst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pic>
        <p:nvPicPr>
          <p:cNvPr id="3" name="圖片 2" descr="一張含有 室外, 天空, 草, 建築物 的圖片&#10;&#10;產生非常高可信度的描述">
            <a:extLst>
              <a:ext uri="{FF2B5EF4-FFF2-40B4-BE49-F238E27FC236}">
                <a16:creationId xmlns:a16="http://schemas.microsoft.com/office/drawing/2014/main" id="{AD2BC998-4AE9-4EB8-BBDB-4ADC03AA3567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8" r="31907"/>
          <a:stretch/>
        </p:blipFill>
        <p:spPr>
          <a:xfrm>
            <a:off x="1028" y="465097"/>
            <a:ext cx="4140000" cy="62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4114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"/>
          <p:cNvSpPr/>
          <p:nvPr/>
        </p:nvSpPr>
        <p:spPr>
          <a:xfrm>
            <a:off x="5591605" y="6237325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UNIVERSITY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Microsoft JhengHei"/>
              <a:cs typeface="+mn-cs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4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FENG</a:t>
            </a:r>
          </a:p>
          <a:p>
            <a:pPr marL="0" marR="0" lvl="0" indent="0" algn="l" defTabSz="6858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  </a:t>
            </a: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CHIA</a:t>
            </a:r>
            <a:endParaRPr kumimoji="0" lang="zh-TW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Microsoft JhengHei"/>
              <a:cs typeface="+mn-cs"/>
            </a:endParaRPr>
          </a:p>
        </p:txBody>
      </p:sp>
      <p:pic>
        <p:nvPicPr>
          <p:cNvPr id="3" name="圖片 2" descr="一張含有 牆, 室內, 地板, 天花板 的圖片&#10;&#10;產生非常高可信度的描述">
            <a:extLst>
              <a:ext uri="{FF2B5EF4-FFF2-40B4-BE49-F238E27FC236}">
                <a16:creationId xmlns:a16="http://schemas.microsoft.com/office/drawing/2014/main" id="{78BFF071-F191-4D8B-897E-0B883805D7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3" r="15388"/>
          <a:stretch/>
        </p:blipFill>
        <p:spPr>
          <a:xfrm>
            <a:off x="1037" y="465097"/>
            <a:ext cx="4127287" cy="624600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EF3A6EC-74F1-49CF-9907-BF13BEDDC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64" y="1052736"/>
            <a:ext cx="7055769" cy="1080120"/>
          </a:xfrm>
          <a:noFill/>
        </p:spPr>
        <p:txBody>
          <a:bodyPr/>
          <a:lstStyle>
            <a:lvl1pPr marL="0" algn="ctr" defTabSz="685800" rtl="0" eaLnBrk="1" latinLnBrk="0" hangingPunct="1">
              <a:defRPr lang="zh-TW" altLang="en-US" sz="3300" b="1" kern="1200" baseline="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2D349A65-F001-450A-82A2-FF390DA3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864" y="2132857"/>
            <a:ext cx="7055769" cy="4093698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effectLst/>
              </a:defRPr>
            </a:lvl1pPr>
            <a:lvl2pPr>
              <a:defRPr sz="2100" b="0">
                <a:solidFill>
                  <a:schemeClr val="tx1"/>
                </a:solidFill>
                <a:effectLst/>
              </a:defRPr>
            </a:lvl2pPr>
            <a:lvl3pPr>
              <a:defRPr sz="1800" b="0">
                <a:solidFill>
                  <a:schemeClr val="tx1"/>
                </a:solidFill>
                <a:effectLst/>
              </a:defRPr>
            </a:lvl3pPr>
            <a:lvl4pPr>
              <a:defRPr sz="1500" b="0">
                <a:solidFill>
                  <a:schemeClr val="tx1"/>
                </a:solidFill>
                <a:effectLst/>
              </a:defRPr>
            </a:lvl4pPr>
            <a:lvl5pPr>
              <a:defRPr sz="1500" b="0">
                <a:solidFill>
                  <a:schemeClr val="tx1"/>
                </a:solidFill>
                <a:effectLst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369805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84368"/>
            <a:ext cx="5384800" cy="456882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84368"/>
            <a:ext cx="5384800" cy="456882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57B0BE-6E1C-41FD-A441-973C37E75D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/>
              <a:ea typeface="標楷體" panose="03000509000000000000" pitchFamily="65" charset="-12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39FF47-D43D-41F9-A0B8-7B2B008AFF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/>
              <a:ea typeface="標楷體" panose="03000509000000000000" pitchFamily="65" charset="-12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3687E-02D3-4EB8-B8E0-F9F3AB8AF9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E7E0487E-1ED9-4C9B-B940-98F8428F1E7D}" type="slidenum">
              <a:rPr kumimoji="1" lang="en-US" altLang="zh-TW" smtClean="0">
                <a:solidFill>
                  <a:srgbClr val="000000"/>
                </a:solidFill>
                <a:ea typeface="標楷體" panose="03000509000000000000" pitchFamily="65" charset="-12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301882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76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76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8131555-D3B5-4505-A833-6A73EF1E29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/>
              <a:ea typeface="標楷體" panose="03000509000000000000" pitchFamily="65" charset="-12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7DDC6CB-FAA6-42C6-87D7-6428027E91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/>
              <a:ea typeface="標楷體" panose="03000509000000000000" pitchFamily="65" charset="-12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66288DE-1846-423F-AA07-B301E4B0E9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F3664B84-4B0E-4AC5-B043-EA4EAE4626E1}" type="slidenum">
              <a:rPr kumimoji="1" lang="en-US" altLang="zh-TW" smtClean="0">
                <a:solidFill>
                  <a:srgbClr val="000000"/>
                </a:solidFill>
                <a:ea typeface="標楷體" panose="03000509000000000000" pitchFamily="65" charset="-12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410249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6ED69EC-9304-4923-83EC-78E8D4AE4D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/>
              <a:ea typeface="標楷體" panose="03000509000000000000" pitchFamily="65" charset="-12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45D2D11-6D5A-4D09-B244-751910615F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/>
              <a:ea typeface="標楷體" panose="03000509000000000000" pitchFamily="65" charset="-12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86D3E0E-C3F0-49BF-B59D-71F3E6CD79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AE44C68D-CDDF-4AC4-9859-0137223F99ED}" type="slidenum">
              <a:rPr kumimoji="1" lang="en-US" altLang="zh-TW" smtClean="0">
                <a:solidFill>
                  <a:srgbClr val="000000"/>
                </a:solidFill>
                <a:ea typeface="標楷體" panose="03000509000000000000" pitchFamily="65" charset="-12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713433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F5B80DA-3EE5-4A5B-9D70-37949914DC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/>
              <a:ea typeface="標楷體" panose="03000509000000000000" pitchFamily="65" charset="-12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1B1D95D-EE31-4295-8354-BBA1102FB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/>
              <a:ea typeface="標楷體" panose="03000509000000000000" pitchFamily="65" charset="-120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041BF88-EAC8-4BFC-84B6-F2F8344F8E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284A28F8-1A7B-49F2-87D3-C2D2FB77BFCD}" type="slidenum">
              <a:rPr kumimoji="1" lang="en-US" altLang="zh-TW" smtClean="0">
                <a:solidFill>
                  <a:srgbClr val="000000"/>
                </a:solidFill>
                <a:ea typeface="標楷體" panose="03000509000000000000" pitchFamily="65" charset="-12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5767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847EC-1F38-4378-8C32-7AFEBF04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704A25-A13B-41D4-8515-9EDA7A48B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F03E68-7996-4AAA-BA19-79547C32A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8728CC-B0E1-4674-BF90-525F9D920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DC8C02-84DB-4621-B848-33467DA0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570283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6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BD538B-516B-4268-9F19-FC1C9BDB58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/>
              <a:ea typeface="標楷體" panose="03000509000000000000" pitchFamily="65" charset="-12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720E3B-CC63-4239-95B1-E4AC1FB293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/>
              <a:ea typeface="標楷體" panose="03000509000000000000" pitchFamily="65" charset="-12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97342-2B1F-41A1-BE45-2FDD3B38C0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616057F4-443A-48E2-8088-8871C8BF86E9}" type="slidenum">
              <a:rPr kumimoji="1" lang="en-US" altLang="zh-TW" smtClean="0">
                <a:solidFill>
                  <a:srgbClr val="000000"/>
                </a:solidFill>
                <a:ea typeface="標楷體" panose="03000509000000000000" pitchFamily="65" charset="-12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191495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333ABE-0BB5-45BC-8F32-6F0DDFC017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/>
              <a:ea typeface="標楷體" panose="03000509000000000000" pitchFamily="65" charset="-12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68AFCA-F6A9-49B1-AB61-A36CEDA42D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/>
              <a:ea typeface="標楷體" panose="03000509000000000000" pitchFamily="65" charset="-12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748A8C-632E-49CE-A606-E670CEBE6B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C796A276-A729-42C0-9335-BDF5930C88CF}" type="slidenum">
              <a:rPr kumimoji="1" lang="en-US" altLang="zh-TW" smtClean="0">
                <a:solidFill>
                  <a:srgbClr val="000000"/>
                </a:solidFill>
                <a:ea typeface="標楷體" panose="03000509000000000000" pitchFamily="65" charset="-12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4457160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302EA1-CE21-45D5-BAC6-C7496792B4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/>
              <a:ea typeface="標楷體" panose="03000509000000000000" pitchFamily="65" charset="-12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E11AA4C-A385-46C7-B0EC-F1AC3982E7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/>
              <a:ea typeface="標楷體" panose="03000509000000000000" pitchFamily="65" charset="-12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B2E5B2C-49F8-438E-89A3-6FCA29E8B3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430D4362-41C8-499D-BECB-A11F88F68FB8}" type="slidenum">
              <a:rPr kumimoji="1" lang="en-US" altLang="zh-TW" smtClean="0">
                <a:solidFill>
                  <a:srgbClr val="000000"/>
                </a:solidFill>
                <a:ea typeface="標楷體" panose="03000509000000000000" pitchFamily="65" charset="-12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542660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57213"/>
            <a:ext cx="2743200" cy="58959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57213"/>
            <a:ext cx="8026400" cy="58959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C1AA053-6A4B-4E70-BF3D-06B73B868B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/>
              <a:ea typeface="標楷體" panose="03000509000000000000" pitchFamily="65" charset="-12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B8F60CD-2371-4467-B7C4-4BE2135530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  <a:latin typeface="Arial"/>
              <a:ea typeface="標楷體" panose="03000509000000000000" pitchFamily="65" charset="-12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14FA0AE-5713-4EF9-A324-0FD746ECD7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D4A7B210-0626-4051-86E9-4C65D0EB9C46}" type="slidenum">
              <a:rPr kumimoji="1" lang="en-US" altLang="zh-TW" smtClean="0">
                <a:solidFill>
                  <a:srgbClr val="000000"/>
                </a:solidFill>
                <a:ea typeface="標楷體" panose="03000509000000000000" pitchFamily="65" charset="-12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392395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;p2"/>
          <p:cNvSpPr/>
          <p:nvPr/>
        </p:nvSpPr>
        <p:spPr>
          <a:xfrm>
            <a:off x="0" y="0"/>
            <a:ext cx="2116667" cy="6858000"/>
          </a:xfrm>
          <a:prstGeom prst="snip1Rect">
            <a:avLst>
              <a:gd name="adj" fmla="val 22859"/>
            </a:avLst>
          </a:prstGeom>
          <a:solidFill>
            <a:srgbClr val="EAE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14600"/>
            <a:ext cx="12192000" cy="4343400"/>
          </a:xfrm>
          <a:prstGeom prst="rect">
            <a:avLst/>
          </a:prstGeom>
        </p:spPr>
      </p:pic>
      <p:sp>
        <p:nvSpPr>
          <p:cNvPr id="10" name="標題 1"/>
          <p:cNvSpPr>
            <a:spLocks noGrp="1"/>
          </p:cNvSpPr>
          <p:nvPr>
            <p:ph type="ctrTitle"/>
          </p:nvPr>
        </p:nvSpPr>
        <p:spPr>
          <a:xfrm>
            <a:off x="343784" y="928875"/>
            <a:ext cx="6480000" cy="1800000"/>
          </a:xfrm>
        </p:spPr>
        <p:txBody>
          <a:bodyPr anchor="b">
            <a:normAutofit/>
          </a:bodyPr>
          <a:lstStyle>
            <a:lvl1pPr algn="ctr">
              <a:defRPr sz="48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343784" y="2852443"/>
            <a:ext cx="6480000" cy="1266476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altLang="zh-TW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334" y="236240"/>
            <a:ext cx="1800000" cy="9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12982"/>
      </p:ext>
    </p:extLst>
  </p:cSld>
  <p:clrMapOvr>
    <a:masterClrMapping/>
  </p:clrMapOvr>
  <p:hf hdr="0" ft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0;p2"/>
          <p:cNvSpPr/>
          <p:nvPr/>
        </p:nvSpPr>
        <p:spPr>
          <a:xfrm>
            <a:off x="11222134" y="5946202"/>
            <a:ext cx="971225" cy="914800"/>
          </a:xfrm>
          <a:prstGeom prst="rect">
            <a:avLst/>
          </a:prstGeom>
          <a:solidFill>
            <a:srgbClr val="EAE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11;p2"/>
          <p:cNvSpPr/>
          <p:nvPr/>
        </p:nvSpPr>
        <p:spPr>
          <a:xfrm>
            <a:off x="518984" y="0"/>
            <a:ext cx="2331820" cy="5377153"/>
          </a:xfrm>
          <a:prstGeom prst="rect">
            <a:avLst/>
          </a:prstGeom>
          <a:solidFill>
            <a:srgbClr val="C88C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13;p2"/>
          <p:cNvSpPr/>
          <p:nvPr/>
        </p:nvSpPr>
        <p:spPr>
          <a:xfrm>
            <a:off x="1660419" y="4712042"/>
            <a:ext cx="6470387" cy="1376721"/>
          </a:xfrm>
          <a:custGeom>
            <a:avLst/>
            <a:gdLst/>
            <a:ahLst/>
            <a:cxnLst/>
            <a:rect l="l" t="t" r="r" b="b"/>
            <a:pathLst>
              <a:path w="164054" h="63201" extrusionOk="0">
                <a:moveTo>
                  <a:pt x="0" y="0"/>
                </a:moveTo>
                <a:lnTo>
                  <a:pt x="0" y="63201"/>
                </a:lnTo>
                <a:lnTo>
                  <a:pt x="164054" y="63201"/>
                </a:lnTo>
                <a:lnTo>
                  <a:pt x="164054" y="29135"/>
                </a:lnTo>
              </a:path>
            </a:pathLst>
          </a:custGeom>
          <a:noFill/>
          <a:ln w="9525" cap="flat" cmpd="sng">
            <a:solidFill>
              <a:srgbClr val="312C28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8" name="Google Shape;16;p2"/>
          <p:cNvGrpSpPr/>
          <p:nvPr/>
        </p:nvGrpSpPr>
        <p:grpSpPr>
          <a:xfrm>
            <a:off x="2584477" y="1243132"/>
            <a:ext cx="435885" cy="540310"/>
            <a:chOff x="1948492" y="931941"/>
            <a:chExt cx="326771" cy="405055"/>
          </a:xfrm>
        </p:grpSpPr>
        <p:sp>
          <p:nvSpPr>
            <p:cNvPr id="43" name="Google Shape;17;p2"/>
            <p:cNvSpPr/>
            <p:nvPr/>
          </p:nvSpPr>
          <p:spPr>
            <a:xfrm>
              <a:off x="1948492" y="931941"/>
              <a:ext cx="30374" cy="405055"/>
            </a:xfrm>
            <a:custGeom>
              <a:avLst/>
              <a:gdLst/>
              <a:ahLst/>
              <a:cxnLst/>
              <a:rect l="l" t="t" r="r" b="b"/>
              <a:pathLst>
                <a:path w="10790" h="613720" extrusionOk="0">
                  <a:moveTo>
                    <a:pt x="5395" y="0"/>
                  </a:moveTo>
                  <a:lnTo>
                    <a:pt x="5114" y="34"/>
                  </a:lnTo>
                  <a:lnTo>
                    <a:pt x="4833" y="135"/>
                  </a:lnTo>
                  <a:lnTo>
                    <a:pt x="4560" y="269"/>
                  </a:lnTo>
                  <a:lnTo>
                    <a:pt x="4294" y="471"/>
                  </a:lnTo>
                  <a:lnTo>
                    <a:pt x="4028" y="740"/>
                  </a:lnTo>
                  <a:lnTo>
                    <a:pt x="3769" y="1043"/>
                  </a:lnTo>
                  <a:lnTo>
                    <a:pt x="3518" y="1413"/>
                  </a:lnTo>
                  <a:lnTo>
                    <a:pt x="3274" y="1850"/>
                  </a:lnTo>
                  <a:lnTo>
                    <a:pt x="3037" y="2321"/>
                  </a:lnTo>
                  <a:lnTo>
                    <a:pt x="2801" y="2826"/>
                  </a:lnTo>
                  <a:lnTo>
                    <a:pt x="2572" y="3398"/>
                  </a:lnTo>
                  <a:lnTo>
                    <a:pt x="2358" y="4003"/>
                  </a:lnTo>
                  <a:lnTo>
                    <a:pt x="2143" y="4643"/>
                  </a:lnTo>
                  <a:lnTo>
                    <a:pt x="1944" y="5349"/>
                  </a:lnTo>
                  <a:lnTo>
                    <a:pt x="1744" y="6089"/>
                  </a:lnTo>
                  <a:lnTo>
                    <a:pt x="1559" y="6863"/>
                  </a:lnTo>
                  <a:lnTo>
                    <a:pt x="1382" y="7670"/>
                  </a:lnTo>
                  <a:lnTo>
                    <a:pt x="1212" y="8511"/>
                  </a:lnTo>
                  <a:lnTo>
                    <a:pt x="1057" y="9420"/>
                  </a:lnTo>
                  <a:lnTo>
                    <a:pt x="909" y="10328"/>
                  </a:lnTo>
                  <a:lnTo>
                    <a:pt x="769" y="11270"/>
                  </a:lnTo>
                  <a:lnTo>
                    <a:pt x="636" y="12245"/>
                  </a:lnTo>
                  <a:lnTo>
                    <a:pt x="525" y="13255"/>
                  </a:lnTo>
                  <a:lnTo>
                    <a:pt x="414" y="14298"/>
                  </a:lnTo>
                  <a:lnTo>
                    <a:pt x="318" y="15340"/>
                  </a:lnTo>
                  <a:lnTo>
                    <a:pt x="237" y="16417"/>
                  </a:lnTo>
                  <a:lnTo>
                    <a:pt x="163" y="17527"/>
                  </a:lnTo>
                  <a:lnTo>
                    <a:pt x="103" y="18671"/>
                  </a:lnTo>
                  <a:lnTo>
                    <a:pt x="59" y="19815"/>
                  </a:lnTo>
                  <a:lnTo>
                    <a:pt x="22" y="20959"/>
                  </a:lnTo>
                  <a:lnTo>
                    <a:pt x="0" y="22136"/>
                  </a:lnTo>
                  <a:lnTo>
                    <a:pt x="0" y="23347"/>
                  </a:lnTo>
                  <a:lnTo>
                    <a:pt x="0" y="24558"/>
                  </a:lnTo>
                  <a:lnTo>
                    <a:pt x="22" y="25736"/>
                  </a:lnTo>
                  <a:lnTo>
                    <a:pt x="59" y="26879"/>
                  </a:lnTo>
                  <a:lnTo>
                    <a:pt x="103" y="28023"/>
                  </a:lnTo>
                  <a:lnTo>
                    <a:pt x="163" y="29167"/>
                  </a:lnTo>
                  <a:lnTo>
                    <a:pt x="237" y="30277"/>
                  </a:lnTo>
                  <a:lnTo>
                    <a:pt x="318" y="31354"/>
                  </a:lnTo>
                  <a:lnTo>
                    <a:pt x="414" y="32397"/>
                  </a:lnTo>
                  <a:lnTo>
                    <a:pt x="525" y="33440"/>
                  </a:lnTo>
                  <a:lnTo>
                    <a:pt x="636" y="34449"/>
                  </a:lnTo>
                  <a:lnTo>
                    <a:pt x="769" y="35424"/>
                  </a:lnTo>
                  <a:lnTo>
                    <a:pt x="909" y="36366"/>
                  </a:lnTo>
                  <a:lnTo>
                    <a:pt x="1057" y="37275"/>
                  </a:lnTo>
                  <a:lnTo>
                    <a:pt x="1212" y="38183"/>
                  </a:lnTo>
                  <a:lnTo>
                    <a:pt x="1382" y="39024"/>
                  </a:lnTo>
                  <a:lnTo>
                    <a:pt x="1559" y="39831"/>
                  </a:lnTo>
                  <a:lnTo>
                    <a:pt x="1744" y="40605"/>
                  </a:lnTo>
                  <a:lnTo>
                    <a:pt x="1944" y="41345"/>
                  </a:lnTo>
                  <a:lnTo>
                    <a:pt x="2143" y="42052"/>
                  </a:lnTo>
                  <a:lnTo>
                    <a:pt x="2358" y="42691"/>
                  </a:lnTo>
                  <a:lnTo>
                    <a:pt x="2572" y="43296"/>
                  </a:lnTo>
                  <a:lnTo>
                    <a:pt x="2801" y="43868"/>
                  </a:lnTo>
                  <a:lnTo>
                    <a:pt x="3037" y="44373"/>
                  </a:lnTo>
                  <a:lnTo>
                    <a:pt x="3274" y="44844"/>
                  </a:lnTo>
                  <a:lnTo>
                    <a:pt x="3518" y="45281"/>
                  </a:lnTo>
                  <a:lnTo>
                    <a:pt x="3769" y="45651"/>
                  </a:lnTo>
                  <a:lnTo>
                    <a:pt x="4028" y="45954"/>
                  </a:lnTo>
                  <a:lnTo>
                    <a:pt x="4294" y="46223"/>
                  </a:lnTo>
                  <a:lnTo>
                    <a:pt x="4560" y="46425"/>
                  </a:lnTo>
                  <a:lnTo>
                    <a:pt x="4833" y="46560"/>
                  </a:lnTo>
                  <a:lnTo>
                    <a:pt x="5114" y="46661"/>
                  </a:lnTo>
                  <a:lnTo>
                    <a:pt x="5395" y="46694"/>
                  </a:lnTo>
                  <a:lnTo>
                    <a:pt x="5668" y="46661"/>
                  </a:lnTo>
                  <a:lnTo>
                    <a:pt x="5942" y="46560"/>
                  </a:lnTo>
                  <a:lnTo>
                    <a:pt x="6215" y="46425"/>
                  </a:lnTo>
                  <a:lnTo>
                    <a:pt x="6474" y="46223"/>
                  </a:lnTo>
                  <a:lnTo>
                    <a:pt x="6740" y="45954"/>
                  </a:lnTo>
                  <a:lnTo>
                    <a:pt x="6991" y="45651"/>
                  </a:lnTo>
                  <a:lnTo>
                    <a:pt x="7243" y="45281"/>
                  </a:lnTo>
                  <a:lnTo>
                    <a:pt x="7486" y="44844"/>
                  </a:lnTo>
                  <a:lnTo>
                    <a:pt x="7730" y="44373"/>
                  </a:lnTo>
                  <a:lnTo>
                    <a:pt x="7959" y="43868"/>
                  </a:lnTo>
                  <a:lnTo>
                    <a:pt x="8189" y="43296"/>
                  </a:lnTo>
                  <a:lnTo>
                    <a:pt x="8403" y="42691"/>
                  </a:lnTo>
                  <a:lnTo>
                    <a:pt x="8617" y="42052"/>
                  </a:lnTo>
                  <a:lnTo>
                    <a:pt x="8824" y="41345"/>
                  </a:lnTo>
                  <a:lnTo>
                    <a:pt x="9016" y="40605"/>
                  </a:lnTo>
                  <a:lnTo>
                    <a:pt x="9208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1" y="37275"/>
                  </a:lnTo>
                  <a:lnTo>
                    <a:pt x="9866" y="36366"/>
                  </a:lnTo>
                  <a:lnTo>
                    <a:pt x="10007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1" y="32397"/>
                  </a:lnTo>
                  <a:lnTo>
                    <a:pt x="10465" y="31354"/>
                  </a:lnTo>
                  <a:lnTo>
                    <a:pt x="10546" y="30277"/>
                  </a:lnTo>
                  <a:lnTo>
                    <a:pt x="10620" y="29167"/>
                  </a:lnTo>
                  <a:lnTo>
                    <a:pt x="10679" y="28023"/>
                  </a:lnTo>
                  <a:lnTo>
                    <a:pt x="10731" y="26879"/>
                  </a:lnTo>
                  <a:lnTo>
                    <a:pt x="10760" y="25736"/>
                  </a:lnTo>
                  <a:lnTo>
                    <a:pt x="10783" y="24558"/>
                  </a:lnTo>
                  <a:lnTo>
                    <a:pt x="10790" y="23347"/>
                  </a:lnTo>
                  <a:lnTo>
                    <a:pt x="10783" y="22136"/>
                  </a:lnTo>
                  <a:lnTo>
                    <a:pt x="10760" y="20959"/>
                  </a:lnTo>
                  <a:lnTo>
                    <a:pt x="10731" y="19815"/>
                  </a:lnTo>
                  <a:lnTo>
                    <a:pt x="10679" y="18671"/>
                  </a:lnTo>
                  <a:lnTo>
                    <a:pt x="10620" y="17527"/>
                  </a:lnTo>
                  <a:lnTo>
                    <a:pt x="10546" y="16417"/>
                  </a:lnTo>
                  <a:lnTo>
                    <a:pt x="10465" y="15340"/>
                  </a:lnTo>
                  <a:lnTo>
                    <a:pt x="10361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07" y="11270"/>
                  </a:lnTo>
                  <a:lnTo>
                    <a:pt x="9866" y="10328"/>
                  </a:lnTo>
                  <a:lnTo>
                    <a:pt x="9711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8" y="6863"/>
                  </a:lnTo>
                  <a:lnTo>
                    <a:pt x="9016" y="6089"/>
                  </a:lnTo>
                  <a:lnTo>
                    <a:pt x="8824" y="5349"/>
                  </a:lnTo>
                  <a:lnTo>
                    <a:pt x="8617" y="4643"/>
                  </a:lnTo>
                  <a:lnTo>
                    <a:pt x="8403" y="4003"/>
                  </a:lnTo>
                  <a:lnTo>
                    <a:pt x="8189" y="3398"/>
                  </a:lnTo>
                  <a:lnTo>
                    <a:pt x="7959" y="2826"/>
                  </a:lnTo>
                  <a:lnTo>
                    <a:pt x="7730" y="2321"/>
                  </a:lnTo>
                  <a:lnTo>
                    <a:pt x="7486" y="1850"/>
                  </a:lnTo>
                  <a:lnTo>
                    <a:pt x="7243" y="1413"/>
                  </a:lnTo>
                  <a:lnTo>
                    <a:pt x="6991" y="1043"/>
                  </a:lnTo>
                  <a:lnTo>
                    <a:pt x="6740" y="740"/>
                  </a:lnTo>
                  <a:lnTo>
                    <a:pt x="6474" y="471"/>
                  </a:lnTo>
                  <a:lnTo>
                    <a:pt x="6215" y="269"/>
                  </a:lnTo>
                  <a:lnTo>
                    <a:pt x="5942" y="135"/>
                  </a:lnTo>
                  <a:lnTo>
                    <a:pt x="5668" y="34"/>
                  </a:lnTo>
                  <a:lnTo>
                    <a:pt x="5395" y="0"/>
                  </a:lnTo>
                  <a:close/>
                  <a:moveTo>
                    <a:pt x="5395" y="113472"/>
                  </a:moveTo>
                  <a:lnTo>
                    <a:pt x="5114" y="113506"/>
                  </a:lnTo>
                  <a:lnTo>
                    <a:pt x="4833" y="113573"/>
                  </a:lnTo>
                  <a:lnTo>
                    <a:pt x="4560" y="113742"/>
                  </a:lnTo>
                  <a:lnTo>
                    <a:pt x="4294" y="113943"/>
                  </a:lnTo>
                  <a:lnTo>
                    <a:pt x="4028" y="114213"/>
                  </a:lnTo>
                  <a:lnTo>
                    <a:pt x="3769" y="114515"/>
                  </a:lnTo>
                  <a:lnTo>
                    <a:pt x="3518" y="114885"/>
                  </a:lnTo>
                  <a:lnTo>
                    <a:pt x="3274" y="115323"/>
                  </a:lnTo>
                  <a:lnTo>
                    <a:pt x="3037" y="115794"/>
                  </a:lnTo>
                  <a:lnTo>
                    <a:pt x="2801" y="116298"/>
                  </a:lnTo>
                  <a:lnTo>
                    <a:pt x="2572" y="116870"/>
                  </a:lnTo>
                  <a:lnTo>
                    <a:pt x="2358" y="117476"/>
                  </a:lnTo>
                  <a:lnTo>
                    <a:pt x="2143" y="118115"/>
                  </a:lnTo>
                  <a:lnTo>
                    <a:pt x="1944" y="118821"/>
                  </a:lnTo>
                  <a:lnTo>
                    <a:pt x="1744" y="119562"/>
                  </a:lnTo>
                  <a:lnTo>
                    <a:pt x="1559" y="120335"/>
                  </a:lnTo>
                  <a:lnTo>
                    <a:pt x="1382" y="121143"/>
                  </a:lnTo>
                  <a:lnTo>
                    <a:pt x="1212" y="121984"/>
                  </a:lnTo>
                  <a:lnTo>
                    <a:pt x="1057" y="122858"/>
                  </a:lnTo>
                  <a:lnTo>
                    <a:pt x="909" y="123800"/>
                  </a:lnTo>
                  <a:lnTo>
                    <a:pt x="769" y="124742"/>
                  </a:lnTo>
                  <a:lnTo>
                    <a:pt x="636" y="125718"/>
                  </a:lnTo>
                  <a:lnTo>
                    <a:pt x="525" y="126727"/>
                  </a:lnTo>
                  <a:lnTo>
                    <a:pt x="414" y="127736"/>
                  </a:lnTo>
                  <a:lnTo>
                    <a:pt x="318" y="128813"/>
                  </a:lnTo>
                  <a:lnTo>
                    <a:pt x="237" y="129889"/>
                  </a:lnTo>
                  <a:lnTo>
                    <a:pt x="163" y="131000"/>
                  </a:lnTo>
                  <a:lnTo>
                    <a:pt x="103" y="132110"/>
                  </a:lnTo>
                  <a:lnTo>
                    <a:pt x="59" y="133254"/>
                  </a:lnTo>
                  <a:lnTo>
                    <a:pt x="22" y="134431"/>
                  </a:lnTo>
                  <a:lnTo>
                    <a:pt x="0" y="135608"/>
                  </a:lnTo>
                  <a:lnTo>
                    <a:pt x="0" y="136820"/>
                  </a:lnTo>
                  <a:lnTo>
                    <a:pt x="0" y="137997"/>
                  </a:lnTo>
                  <a:lnTo>
                    <a:pt x="22" y="139174"/>
                  </a:lnTo>
                  <a:lnTo>
                    <a:pt x="59" y="140352"/>
                  </a:lnTo>
                  <a:lnTo>
                    <a:pt x="103" y="141496"/>
                  </a:lnTo>
                  <a:lnTo>
                    <a:pt x="163" y="142640"/>
                  </a:lnTo>
                  <a:lnTo>
                    <a:pt x="237" y="143716"/>
                  </a:lnTo>
                  <a:lnTo>
                    <a:pt x="318" y="144826"/>
                  </a:lnTo>
                  <a:lnTo>
                    <a:pt x="414" y="145869"/>
                  </a:lnTo>
                  <a:lnTo>
                    <a:pt x="525" y="146912"/>
                  </a:lnTo>
                  <a:lnTo>
                    <a:pt x="636" y="147921"/>
                  </a:lnTo>
                  <a:lnTo>
                    <a:pt x="769" y="148897"/>
                  </a:lnTo>
                  <a:lnTo>
                    <a:pt x="909" y="149839"/>
                  </a:lnTo>
                  <a:lnTo>
                    <a:pt x="1057" y="150747"/>
                  </a:lnTo>
                  <a:lnTo>
                    <a:pt x="1212" y="151622"/>
                  </a:lnTo>
                  <a:lnTo>
                    <a:pt x="1382" y="152496"/>
                  </a:lnTo>
                  <a:lnTo>
                    <a:pt x="1559" y="153304"/>
                  </a:lnTo>
                  <a:lnTo>
                    <a:pt x="1744" y="154078"/>
                  </a:lnTo>
                  <a:lnTo>
                    <a:pt x="1944" y="154818"/>
                  </a:lnTo>
                  <a:lnTo>
                    <a:pt x="2143" y="155491"/>
                  </a:lnTo>
                  <a:lnTo>
                    <a:pt x="2358" y="156163"/>
                  </a:lnTo>
                  <a:lnTo>
                    <a:pt x="2572" y="156769"/>
                  </a:lnTo>
                  <a:lnTo>
                    <a:pt x="2801" y="157341"/>
                  </a:lnTo>
                  <a:lnTo>
                    <a:pt x="3037" y="157845"/>
                  </a:lnTo>
                  <a:lnTo>
                    <a:pt x="3274" y="158316"/>
                  </a:lnTo>
                  <a:lnTo>
                    <a:pt x="3518" y="158720"/>
                  </a:lnTo>
                  <a:lnTo>
                    <a:pt x="3769" y="159090"/>
                  </a:lnTo>
                  <a:lnTo>
                    <a:pt x="4028" y="159427"/>
                  </a:lnTo>
                  <a:lnTo>
                    <a:pt x="4294" y="159696"/>
                  </a:lnTo>
                  <a:lnTo>
                    <a:pt x="4560" y="159898"/>
                  </a:lnTo>
                  <a:lnTo>
                    <a:pt x="4833" y="160032"/>
                  </a:lnTo>
                  <a:lnTo>
                    <a:pt x="5114" y="160133"/>
                  </a:lnTo>
                  <a:lnTo>
                    <a:pt x="5395" y="160167"/>
                  </a:lnTo>
                  <a:lnTo>
                    <a:pt x="5668" y="160133"/>
                  </a:lnTo>
                  <a:lnTo>
                    <a:pt x="5942" y="160032"/>
                  </a:lnTo>
                  <a:lnTo>
                    <a:pt x="6215" y="159898"/>
                  </a:lnTo>
                  <a:lnTo>
                    <a:pt x="6474" y="159696"/>
                  </a:lnTo>
                  <a:lnTo>
                    <a:pt x="6740" y="159427"/>
                  </a:lnTo>
                  <a:lnTo>
                    <a:pt x="6991" y="159090"/>
                  </a:lnTo>
                  <a:lnTo>
                    <a:pt x="7243" y="158720"/>
                  </a:lnTo>
                  <a:lnTo>
                    <a:pt x="7486" y="158316"/>
                  </a:lnTo>
                  <a:lnTo>
                    <a:pt x="7730" y="157845"/>
                  </a:lnTo>
                  <a:lnTo>
                    <a:pt x="7959" y="157341"/>
                  </a:lnTo>
                  <a:lnTo>
                    <a:pt x="8189" y="156769"/>
                  </a:lnTo>
                  <a:lnTo>
                    <a:pt x="8403" y="156163"/>
                  </a:lnTo>
                  <a:lnTo>
                    <a:pt x="8617" y="155491"/>
                  </a:lnTo>
                  <a:lnTo>
                    <a:pt x="8824" y="154818"/>
                  </a:lnTo>
                  <a:lnTo>
                    <a:pt x="9016" y="154078"/>
                  </a:lnTo>
                  <a:lnTo>
                    <a:pt x="9208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1" y="150747"/>
                  </a:lnTo>
                  <a:lnTo>
                    <a:pt x="9866" y="149839"/>
                  </a:lnTo>
                  <a:lnTo>
                    <a:pt x="10007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1" y="145869"/>
                  </a:lnTo>
                  <a:lnTo>
                    <a:pt x="10465" y="144826"/>
                  </a:lnTo>
                  <a:lnTo>
                    <a:pt x="10546" y="143716"/>
                  </a:lnTo>
                  <a:lnTo>
                    <a:pt x="10620" y="142640"/>
                  </a:lnTo>
                  <a:lnTo>
                    <a:pt x="10679" y="141496"/>
                  </a:lnTo>
                  <a:lnTo>
                    <a:pt x="10731" y="140352"/>
                  </a:lnTo>
                  <a:lnTo>
                    <a:pt x="10760" y="139174"/>
                  </a:lnTo>
                  <a:lnTo>
                    <a:pt x="10783" y="137997"/>
                  </a:lnTo>
                  <a:lnTo>
                    <a:pt x="10790" y="136820"/>
                  </a:lnTo>
                  <a:lnTo>
                    <a:pt x="10783" y="135608"/>
                  </a:lnTo>
                  <a:lnTo>
                    <a:pt x="10760" y="134431"/>
                  </a:lnTo>
                  <a:lnTo>
                    <a:pt x="10731" y="133254"/>
                  </a:lnTo>
                  <a:lnTo>
                    <a:pt x="10679" y="132110"/>
                  </a:lnTo>
                  <a:lnTo>
                    <a:pt x="10620" y="131000"/>
                  </a:lnTo>
                  <a:lnTo>
                    <a:pt x="10546" y="129889"/>
                  </a:lnTo>
                  <a:lnTo>
                    <a:pt x="10465" y="128813"/>
                  </a:lnTo>
                  <a:lnTo>
                    <a:pt x="10361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07" y="124742"/>
                  </a:lnTo>
                  <a:lnTo>
                    <a:pt x="9866" y="123800"/>
                  </a:lnTo>
                  <a:lnTo>
                    <a:pt x="9711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8" y="120335"/>
                  </a:lnTo>
                  <a:lnTo>
                    <a:pt x="9016" y="119562"/>
                  </a:lnTo>
                  <a:lnTo>
                    <a:pt x="8824" y="118821"/>
                  </a:lnTo>
                  <a:lnTo>
                    <a:pt x="8617" y="118115"/>
                  </a:lnTo>
                  <a:lnTo>
                    <a:pt x="8403" y="117476"/>
                  </a:lnTo>
                  <a:lnTo>
                    <a:pt x="8189" y="116870"/>
                  </a:lnTo>
                  <a:lnTo>
                    <a:pt x="7959" y="116298"/>
                  </a:lnTo>
                  <a:lnTo>
                    <a:pt x="7730" y="115794"/>
                  </a:lnTo>
                  <a:lnTo>
                    <a:pt x="7486" y="115323"/>
                  </a:lnTo>
                  <a:lnTo>
                    <a:pt x="7243" y="114885"/>
                  </a:lnTo>
                  <a:lnTo>
                    <a:pt x="6991" y="114515"/>
                  </a:lnTo>
                  <a:lnTo>
                    <a:pt x="6740" y="114213"/>
                  </a:lnTo>
                  <a:lnTo>
                    <a:pt x="6474" y="113943"/>
                  </a:lnTo>
                  <a:lnTo>
                    <a:pt x="6215" y="113742"/>
                  </a:lnTo>
                  <a:lnTo>
                    <a:pt x="5942" y="113573"/>
                  </a:lnTo>
                  <a:lnTo>
                    <a:pt x="5668" y="113506"/>
                  </a:lnTo>
                  <a:lnTo>
                    <a:pt x="5395" y="113472"/>
                  </a:lnTo>
                  <a:close/>
                  <a:moveTo>
                    <a:pt x="5114" y="226945"/>
                  </a:moveTo>
                  <a:lnTo>
                    <a:pt x="4833" y="227046"/>
                  </a:lnTo>
                  <a:lnTo>
                    <a:pt x="4560" y="227214"/>
                  </a:lnTo>
                  <a:lnTo>
                    <a:pt x="4294" y="227416"/>
                  </a:lnTo>
                  <a:lnTo>
                    <a:pt x="4028" y="227651"/>
                  </a:lnTo>
                  <a:lnTo>
                    <a:pt x="3769" y="227988"/>
                  </a:lnTo>
                  <a:lnTo>
                    <a:pt x="3518" y="228358"/>
                  </a:lnTo>
                  <a:lnTo>
                    <a:pt x="3274" y="228761"/>
                  </a:lnTo>
                  <a:lnTo>
                    <a:pt x="3037" y="229232"/>
                  </a:lnTo>
                  <a:lnTo>
                    <a:pt x="2801" y="229771"/>
                  </a:lnTo>
                  <a:lnTo>
                    <a:pt x="2572" y="230309"/>
                  </a:lnTo>
                  <a:lnTo>
                    <a:pt x="2358" y="230915"/>
                  </a:lnTo>
                  <a:lnTo>
                    <a:pt x="2143" y="231587"/>
                  </a:lnTo>
                  <a:lnTo>
                    <a:pt x="1944" y="232260"/>
                  </a:lnTo>
                  <a:lnTo>
                    <a:pt x="1744" y="233000"/>
                  </a:lnTo>
                  <a:lnTo>
                    <a:pt x="1559" y="233774"/>
                  </a:lnTo>
                  <a:lnTo>
                    <a:pt x="1382" y="234581"/>
                  </a:lnTo>
                  <a:lnTo>
                    <a:pt x="1212" y="235422"/>
                  </a:lnTo>
                  <a:lnTo>
                    <a:pt x="1057" y="236331"/>
                  </a:lnTo>
                  <a:lnTo>
                    <a:pt x="909" y="237239"/>
                  </a:lnTo>
                  <a:lnTo>
                    <a:pt x="769" y="238181"/>
                  </a:lnTo>
                  <a:lnTo>
                    <a:pt x="636" y="239157"/>
                  </a:lnTo>
                  <a:lnTo>
                    <a:pt x="525" y="240166"/>
                  </a:lnTo>
                  <a:lnTo>
                    <a:pt x="414" y="241209"/>
                  </a:lnTo>
                  <a:lnTo>
                    <a:pt x="318" y="242252"/>
                  </a:lnTo>
                  <a:lnTo>
                    <a:pt x="237" y="243328"/>
                  </a:lnTo>
                  <a:lnTo>
                    <a:pt x="163" y="244438"/>
                  </a:lnTo>
                  <a:lnTo>
                    <a:pt x="103" y="245582"/>
                  </a:lnTo>
                  <a:lnTo>
                    <a:pt x="59" y="246726"/>
                  </a:lnTo>
                  <a:lnTo>
                    <a:pt x="22" y="247903"/>
                  </a:lnTo>
                  <a:lnTo>
                    <a:pt x="0" y="249081"/>
                  </a:lnTo>
                  <a:lnTo>
                    <a:pt x="0" y="250258"/>
                  </a:lnTo>
                  <a:lnTo>
                    <a:pt x="0" y="251469"/>
                  </a:lnTo>
                  <a:lnTo>
                    <a:pt x="22" y="252647"/>
                  </a:lnTo>
                  <a:lnTo>
                    <a:pt x="59" y="253824"/>
                  </a:lnTo>
                  <a:lnTo>
                    <a:pt x="103" y="254968"/>
                  </a:lnTo>
                  <a:lnTo>
                    <a:pt x="163" y="256078"/>
                  </a:lnTo>
                  <a:lnTo>
                    <a:pt x="237" y="257188"/>
                  </a:lnTo>
                  <a:lnTo>
                    <a:pt x="318" y="258265"/>
                  </a:lnTo>
                  <a:lnTo>
                    <a:pt x="414" y="259341"/>
                  </a:lnTo>
                  <a:lnTo>
                    <a:pt x="525" y="260384"/>
                  </a:lnTo>
                  <a:lnTo>
                    <a:pt x="636" y="261360"/>
                  </a:lnTo>
                  <a:lnTo>
                    <a:pt x="769" y="262336"/>
                  </a:lnTo>
                  <a:lnTo>
                    <a:pt x="909" y="263311"/>
                  </a:lnTo>
                  <a:lnTo>
                    <a:pt x="1057" y="264220"/>
                  </a:lnTo>
                  <a:lnTo>
                    <a:pt x="1212" y="265094"/>
                  </a:lnTo>
                  <a:lnTo>
                    <a:pt x="1382" y="265935"/>
                  </a:lnTo>
                  <a:lnTo>
                    <a:pt x="1559" y="266743"/>
                  </a:lnTo>
                  <a:lnTo>
                    <a:pt x="1744" y="267516"/>
                  </a:lnTo>
                  <a:lnTo>
                    <a:pt x="1944" y="268256"/>
                  </a:lnTo>
                  <a:lnTo>
                    <a:pt x="2143" y="268963"/>
                  </a:lnTo>
                  <a:lnTo>
                    <a:pt x="2358" y="269602"/>
                  </a:lnTo>
                  <a:lnTo>
                    <a:pt x="2572" y="270208"/>
                  </a:lnTo>
                  <a:lnTo>
                    <a:pt x="2801" y="270780"/>
                  </a:lnTo>
                  <a:lnTo>
                    <a:pt x="3037" y="271318"/>
                  </a:lnTo>
                  <a:lnTo>
                    <a:pt x="3274" y="271789"/>
                  </a:lnTo>
                  <a:lnTo>
                    <a:pt x="3518" y="272193"/>
                  </a:lnTo>
                  <a:lnTo>
                    <a:pt x="3769" y="272563"/>
                  </a:lnTo>
                  <a:lnTo>
                    <a:pt x="4028" y="272865"/>
                  </a:lnTo>
                  <a:lnTo>
                    <a:pt x="4294" y="273134"/>
                  </a:lnTo>
                  <a:lnTo>
                    <a:pt x="4560" y="273336"/>
                  </a:lnTo>
                  <a:lnTo>
                    <a:pt x="4833" y="273505"/>
                  </a:lnTo>
                  <a:lnTo>
                    <a:pt x="5114" y="273572"/>
                  </a:lnTo>
                  <a:lnTo>
                    <a:pt x="5395" y="273605"/>
                  </a:lnTo>
                  <a:lnTo>
                    <a:pt x="5668" y="273572"/>
                  </a:lnTo>
                  <a:lnTo>
                    <a:pt x="5942" y="273505"/>
                  </a:lnTo>
                  <a:lnTo>
                    <a:pt x="6215" y="273336"/>
                  </a:lnTo>
                  <a:lnTo>
                    <a:pt x="6474" y="273134"/>
                  </a:lnTo>
                  <a:lnTo>
                    <a:pt x="6740" y="272865"/>
                  </a:lnTo>
                  <a:lnTo>
                    <a:pt x="6991" y="272563"/>
                  </a:lnTo>
                  <a:lnTo>
                    <a:pt x="7243" y="272193"/>
                  </a:lnTo>
                  <a:lnTo>
                    <a:pt x="7486" y="271789"/>
                  </a:lnTo>
                  <a:lnTo>
                    <a:pt x="7730" y="271318"/>
                  </a:lnTo>
                  <a:lnTo>
                    <a:pt x="7959" y="270780"/>
                  </a:lnTo>
                  <a:lnTo>
                    <a:pt x="8189" y="270208"/>
                  </a:lnTo>
                  <a:lnTo>
                    <a:pt x="8403" y="269602"/>
                  </a:lnTo>
                  <a:lnTo>
                    <a:pt x="8617" y="268963"/>
                  </a:lnTo>
                  <a:lnTo>
                    <a:pt x="8824" y="268256"/>
                  </a:lnTo>
                  <a:lnTo>
                    <a:pt x="9016" y="267516"/>
                  </a:lnTo>
                  <a:lnTo>
                    <a:pt x="9208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1" y="264220"/>
                  </a:lnTo>
                  <a:lnTo>
                    <a:pt x="9866" y="263311"/>
                  </a:lnTo>
                  <a:lnTo>
                    <a:pt x="10007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1" y="259341"/>
                  </a:lnTo>
                  <a:lnTo>
                    <a:pt x="10465" y="258265"/>
                  </a:lnTo>
                  <a:lnTo>
                    <a:pt x="10546" y="257188"/>
                  </a:lnTo>
                  <a:lnTo>
                    <a:pt x="10620" y="256078"/>
                  </a:lnTo>
                  <a:lnTo>
                    <a:pt x="10679" y="254968"/>
                  </a:lnTo>
                  <a:lnTo>
                    <a:pt x="10731" y="253824"/>
                  </a:lnTo>
                  <a:lnTo>
                    <a:pt x="10760" y="252647"/>
                  </a:lnTo>
                  <a:lnTo>
                    <a:pt x="10783" y="251469"/>
                  </a:lnTo>
                  <a:lnTo>
                    <a:pt x="10790" y="250258"/>
                  </a:lnTo>
                  <a:lnTo>
                    <a:pt x="10783" y="249081"/>
                  </a:lnTo>
                  <a:lnTo>
                    <a:pt x="10760" y="247903"/>
                  </a:lnTo>
                  <a:lnTo>
                    <a:pt x="10731" y="246726"/>
                  </a:lnTo>
                  <a:lnTo>
                    <a:pt x="10679" y="245582"/>
                  </a:lnTo>
                  <a:lnTo>
                    <a:pt x="10620" y="244438"/>
                  </a:lnTo>
                  <a:lnTo>
                    <a:pt x="10546" y="243328"/>
                  </a:lnTo>
                  <a:lnTo>
                    <a:pt x="10465" y="242252"/>
                  </a:lnTo>
                  <a:lnTo>
                    <a:pt x="10361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07" y="238181"/>
                  </a:lnTo>
                  <a:lnTo>
                    <a:pt x="9866" y="237239"/>
                  </a:lnTo>
                  <a:lnTo>
                    <a:pt x="9711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8" y="233774"/>
                  </a:lnTo>
                  <a:lnTo>
                    <a:pt x="9016" y="233000"/>
                  </a:lnTo>
                  <a:lnTo>
                    <a:pt x="8824" y="232260"/>
                  </a:lnTo>
                  <a:lnTo>
                    <a:pt x="8617" y="231587"/>
                  </a:lnTo>
                  <a:lnTo>
                    <a:pt x="8403" y="230915"/>
                  </a:lnTo>
                  <a:lnTo>
                    <a:pt x="8189" y="230309"/>
                  </a:lnTo>
                  <a:lnTo>
                    <a:pt x="7959" y="229771"/>
                  </a:lnTo>
                  <a:lnTo>
                    <a:pt x="7730" y="229232"/>
                  </a:lnTo>
                  <a:lnTo>
                    <a:pt x="7486" y="228761"/>
                  </a:lnTo>
                  <a:lnTo>
                    <a:pt x="7243" y="228358"/>
                  </a:lnTo>
                  <a:lnTo>
                    <a:pt x="6991" y="227988"/>
                  </a:lnTo>
                  <a:lnTo>
                    <a:pt x="6740" y="227651"/>
                  </a:lnTo>
                  <a:lnTo>
                    <a:pt x="6474" y="227416"/>
                  </a:lnTo>
                  <a:lnTo>
                    <a:pt x="6215" y="227214"/>
                  </a:lnTo>
                  <a:lnTo>
                    <a:pt x="5942" y="227046"/>
                  </a:lnTo>
                  <a:lnTo>
                    <a:pt x="5668" y="226945"/>
                  </a:lnTo>
                  <a:close/>
                  <a:moveTo>
                    <a:pt x="5114" y="340384"/>
                  </a:moveTo>
                  <a:lnTo>
                    <a:pt x="4833" y="340485"/>
                  </a:lnTo>
                  <a:lnTo>
                    <a:pt x="4560" y="340653"/>
                  </a:lnTo>
                  <a:lnTo>
                    <a:pt x="4294" y="340855"/>
                  </a:lnTo>
                  <a:lnTo>
                    <a:pt x="4028" y="341124"/>
                  </a:lnTo>
                  <a:lnTo>
                    <a:pt x="3769" y="341426"/>
                  </a:lnTo>
                  <a:lnTo>
                    <a:pt x="3518" y="341797"/>
                  </a:lnTo>
                  <a:lnTo>
                    <a:pt x="3274" y="342200"/>
                  </a:lnTo>
                  <a:lnTo>
                    <a:pt x="3037" y="342671"/>
                  </a:lnTo>
                  <a:lnTo>
                    <a:pt x="2801" y="343209"/>
                  </a:lnTo>
                  <a:lnTo>
                    <a:pt x="2572" y="343748"/>
                  </a:lnTo>
                  <a:lnTo>
                    <a:pt x="2358" y="344387"/>
                  </a:lnTo>
                  <a:lnTo>
                    <a:pt x="2143" y="345026"/>
                  </a:lnTo>
                  <a:lnTo>
                    <a:pt x="1944" y="345733"/>
                  </a:lnTo>
                  <a:lnTo>
                    <a:pt x="1744" y="346439"/>
                  </a:lnTo>
                  <a:lnTo>
                    <a:pt x="1559" y="347213"/>
                  </a:lnTo>
                  <a:lnTo>
                    <a:pt x="1382" y="348054"/>
                  </a:lnTo>
                  <a:lnTo>
                    <a:pt x="1212" y="348895"/>
                  </a:lnTo>
                  <a:lnTo>
                    <a:pt x="1057" y="349770"/>
                  </a:lnTo>
                  <a:lnTo>
                    <a:pt x="909" y="350678"/>
                  </a:lnTo>
                  <a:lnTo>
                    <a:pt x="769" y="351620"/>
                  </a:lnTo>
                  <a:lnTo>
                    <a:pt x="636" y="352595"/>
                  </a:lnTo>
                  <a:lnTo>
                    <a:pt x="525" y="353605"/>
                  </a:lnTo>
                  <a:lnTo>
                    <a:pt x="414" y="354648"/>
                  </a:lnTo>
                  <a:lnTo>
                    <a:pt x="318" y="355724"/>
                  </a:lnTo>
                  <a:lnTo>
                    <a:pt x="237" y="356801"/>
                  </a:lnTo>
                  <a:lnTo>
                    <a:pt x="163" y="357911"/>
                  </a:lnTo>
                  <a:lnTo>
                    <a:pt x="103" y="359021"/>
                  </a:lnTo>
                  <a:lnTo>
                    <a:pt x="59" y="360165"/>
                  </a:lnTo>
                  <a:lnTo>
                    <a:pt x="22" y="361342"/>
                  </a:lnTo>
                  <a:lnTo>
                    <a:pt x="0" y="362520"/>
                  </a:lnTo>
                  <a:lnTo>
                    <a:pt x="0" y="363697"/>
                  </a:lnTo>
                  <a:lnTo>
                    <a:pt x="0" y="364908"/>
                  </a:lnTo>
                  <a:lnTo>
                    <a:pt x="22" y="366086"/>
                  </a:lnTo>
                  <a:lnTo>
                    <a:pt x="59" y="367263"/>
                  </a:lnTo>
                  <a:lnTo>
                    <a:pt x="103" y="368407"/>
                  </a:lnTo>
                  <a:lnTo>
                    <a:pt x="163" y="369517"/>
                  </a:lnTo>
                  <a:lnTo>
                    <a:pt x="237" y="370627"/>
                  </a:lnTo>
                  <a:lnTo>
                    <a:pt x="318" y="371704"/>
                  </a:lnTo>
                  <a:lnTo>
                    <a:pt x="414" y="372780"/>
                  </a:lnTo>
                  <a:lnTo>
                    <a:pt x="525" y="373823"/>
                  </a:lnTo>
                  <a:lnTo>
                    <a:pt x="636" y="374799"/>
                  </a:lnTo>
                  <a:lnTo>
                    <a:pt x="769" y="375808"/>
                  </a:lnTo>
                  <a:lnTo>
                    <a:pt x="909" y="376750"/>
                  </a:lnTo>
                  <a:lnTo>
                    <a:pt x="1057" y="377658"/>
                  </a:lnTo>
                  <a:lnTo>
                    <a:pt x="1212" y="378533"/>
                  </a:lnTo>
                  <a:lnTo>
                    <a:pt x="1382" y="379374"/>
                  </a:lnTo>
                  <a:lnTo>
                    <a:pt x="1559" y="380215"/>
                  </a:lnTo>
                  <a:lnTo>
                    <a:pt x="1744" y="380989"/>
                  </a:lnTo>
                  <a:lnTo>
                    <a:pt x="1944" y="381695"/>
                  </a:lnTo>
                  <a:lnTo>
                    <a:pt x="2143" y="382402"/>
                  </a:lnTo>
                  <a:lnTo>
                    <a:pt x="2358" y="383041"/>
                  </a:lnTo>
                  <a:lnTo>
                    <a:pt x="2572" y="383680"/>
                  </a:lnTo>
                  <a:lnTo>
                    <a:pt x="2801" y="384218"/>
                  </a:lnTo>
                  <a:lnTo>
                    <a:pt x="3037" y="384757"/>
                  </a:lnTo>
                  <a:lnTo>
                    <a:pt x="3274" y="385228"/>
                  </a:lnTo>
                  <a:lnTo>
                    <a:pt x="3518" y="385631"/>
                  </a:lnTo>
                  <a:lnTo>
                    <a:pt x="3769" y="386001"/>
                  </a:lnTo>
                  <a:lnTo>
                    <a:pt x="4028" y="386304"/>
                  </a:lnTo>
                  <a:lnTo>
                    <a:pt x="4294" y="386573"/>
                  </a:lnTo>
                  <a:lnTo>
                    <a:pt x="4560" y="386775"/>
                  </a:lnTo>
                  <a:lnTo>
                    <a:pt x="4833" y="386943"/>
                  </a:lnTo>
                  <a:lnTo>
                    <a:pt x="5114" y="387044"/>
                  </a:lnTo>
                  <a:lnTo>
                    <a:pt x="5668" y="387044"/>
                  </a:lnTo>
                  <a:lnTo>
                    <a:pt x="5942" y="386943"/>
                  </a:lnTo>
                  <a:lnTo>
                    <a:pt x="6215" y="386775"/>
                  </a:lnTo>
                  <a:lnTo>
                    <a:pt x="6474" y="386573"/>
                  </a:lnTo>
                  <a:lnTo>
                    <a:pt x="6740" y="386304"/>
                  </a:lnTo>
                  <a:lnTo>
                    <a:pt x="6991" y="386001"/>
                  </a:lnTo>
                  <a:lnTo>
                    <a:pt x="7243" y="385631"/>
                  </a:lnTo>
                  <a:lnTo>
                    <a:pt x="7486" y="385228"/>
                  </a:lnTo>
                  <a:lnTo>
                    <a:pt x="7730" y="384757"/>
                  </a:lnTo>
                  <a:lnTo>
                    <a:pt x="7959" y="384218"/>
                  </a:lnTo>
                  <a:lnTo>
                    <a:pt x="8189" y="383680"/>
                  </a:lnTo>
                  <a:lnTo>
                    <a:pt x="8403" y="383041"/>
                  </a:lnTo>
                  <a:lnTo>
                    <a:pt x="8617" y="382402"/>
                  </a:lnTo>
                  <a:lnTo>
                    <a:pt x="8824" y="381695"/>
                  </a:lnTo>
                  <a:lnTo>
                    <a:pt x="9016" y="380989"/>
                  </a:lnTo>
                  <a:lnTo>
                    <a:pt x="9208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1" y="377658"/>
                  </a:lnTo>
                  <a:lnTo>
                    <a:pt x="9866" y="376750"/>
                  </a:lnTo>
                  <a:lnTo>
                    <a:pt x="10007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1" y="372780"/>
                  </a:lnTo>
                  <a:lnTo>
                    <a:pt x="10465" y="371704"/>
                  </a:lnTo>
                  <a:lnTo>
                    <a:pt x="10546" y="370627"/>
                  </a:lnTo>
                  <a:lnTo>
                    <a:pt x="10620" y="369517"/>
                  </a:lnTo>
                  <a:lnTo>
                    <a:pt x="10679" y="368407"/>
                  </a:lnTo>
                  <a:lnTo>
                    <a:pt x="10731" y="367263"/>
                  </a:lnTo>
                  <a:lnTo>
                    <a:pt x="10760" y="366086"/>
                  </a:lnTo>
                  <a:lnTo>
                    <a:pt x="10783" y="364908"/>
                  </a:lnTo>
                  <a:lnTo>
                    <a:pt x="10790" y="363697"/>
                  </a:lnTo>
                  <a:lnTo>
                    <a:pt x="10783" y="362520"/>
                  </a:lnTo>
                  <a:lnTo>
                    <a:pt x="10760" y="361342"/>
                  </a:lnTo>
                  <a:lnTo>
                    <a:pt x="10731" y="360165"/>
                  </a:lnTo>
                  <a:lnTo>
                    <a:pt x="10679" y="359021"/>
                  </a:lnTo>
                  <a:lnTo>
                    <a:pt x="10620" y="357911"/>
                  </a:lnTo>
                  <a:lnTo>
                    <a:pt x="10546" y="356801"/>
                  </a:lnTo>
                  <a:lnTo>
                    <a:pt x="10465" y="355724"/>
                  </a:lnTo>
                  <a:lnTo>
                    <a:pt x="10361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07" y="351620"/>
                  </a:lnTo>
                  <a:lnTo>
                    <a:pt x="9866" y="350678"/>
                  </a:lnTo>
                  <a:lnTo>
                    <a:pt x="9711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8" y="347213"/>
                  </a:lnTo>
                  <a:lnTo>
                    <a:pt x="9016" y="346439"/>
                  </a:lnTo>
                  <a:lnTo>
                    <a:pt x="8824" y="345733"/>
                  </a:lnTo>
                  <a:lnTo>
                    <a:pt x="8617" y="345026"/>
                  </a:lnTo>
                  <a:lnTo>
                    <a:pt x="8403" y="344387"/>
                  </a:lnTo>
                  <a:lnTo>
                    <a:pt x="8189" y="343748"/>
                  </a:lnTo>
                  <a:lnTo>
                    <a:pt x="7959" y="343209"/>
                  </a:lnTo>
                  <a:lnTo>
                    <a:pt x="7730" y="342671"/>
                  </a:lnTo>
                  <a:lnTo>
                    <a:pt x="7486" y="342200"/>
                  </a:lnTo>
                  <a:lnTo>
                    <a:pt x="7243" y="341797"/>
                  </a:lnTo>
                  <a:lnTo>
                    <a:pt x="6991" y="341426"/>
                  </a:lnTo>
                  <a:lnTo>
                    <a:pt x="6740" y="341124"/>
                  </a:lnTo>
                  <a:lnTo>
                    <a:pt x="6474" y="340855"/>
                  </a:lnTo>
                  <a:lnTo>
                    <a:pt x="6215" y="340653"/>
                  </a:lnTo>
                  <a:lnTo>
                    <a:pt x="5942" y="340485"/>
                  </a:lnTo>
                  <a:lnTo>
                    <a:pt x="5668" y="340384"/>
                  </a:lnTo>
                  <a:close/>
                  <a:moveTo>
                    <a:pt x="5395" y="453822"/>
                  </a:moveTo>
                  <a:lnTo>
                    <a:pt x="5114" y="453856"/>
                  </a:lnTo>
                  <a:lnTo>
                    <a:pt x="4833" y="453957"/>
                  </a:lnTo>
                  <a:lnTo>
                    <a:pt x="4560" y="454092"/>
                  </a:lnTo>
                  <a:lnTo>
                    <a:pt x="4294" y="454293"/>
                  </a:lnTo>
                  <a:lnTo>
                    <a:pt x="4028" y="454562"/>
                  </a:lnTo>
                  <a:lnTo>
                    <a:pt x="3769" y="454865"/>
                  </a:lnTo>
                  <a:lnTo>
                    <a:pt x="3518" y="455235"/>
                  </a:lnTo>
                  <a:lnTo>
                    <a:pt x="3274" y="455639"/>
                  </a:lnTo>
                  <a:lnTo>
                    <a:pt x="3037" y="456110"/>
                  </a:lnTo>
                  <a:lnTo>
                    <a:pt x="2801" y="456615"/>
                  </a:lnTo>
                  <a:lnTo>
                    <a:pt x="2572" y="457153"/>
                  </a:lnTo>
                  <a:lnTo>
                    <a:pt x="2358" y="457758"/>
                  </a:lnTo>
                  <a:lnTo>
                    <a:pt x="2143" y="458398"/>
                  </a:lnTo>
                  <a:lnTo>
                    <a:pt x="1944" y="459104"/>
                  </a:lnTo>
                  <a:lnTo>
                    <a:pt x="1744" y="459811"/>
                  </a:lnTo>
                  <a:lnTo>
                    <a:pt x="1559" y="460584"/>
                  </a:lnTo>
                  <a:lnTo>
                    <a:pt x="1382" y="461392"/>
                  </a:lnTo>
                  <a:lnTo>
                    <a:pt x="1212" y="462233"/>
                  </a:lnTo>
                  <a:lnTo>
                    <a:pt x="1057" y="463141"/>
                  </a:lnTo>
                  <a:lnTo>
                    <a:pt x="909" y="464049"/>
                  </a:lnTo>
                  <a:lnTo>
                    <a:pt x="769" y="464991"/>
                  </a:lnTo>
                  <a:lnTo>
                    <a:pt x="636" y="465967"/>
                  </a:lnTo>
                  <a:lnTo>
                    <a:pt x="525" y="466976"/>
                  </a:lnTo>
                  <a:lnTo>
                    <a:pt x="414" y="468019"/>
                  </a:lnTo>
                  <a:lnTo>
                    <a:pt x="318" y="469062"/>
                  </a:lnTo>
                  <a:lnTo>
                    <a:pt x="237" y="470172"/>
                  </a:lnTo>
                  <a:lnTo>
                    <a:pt x="163" y="471282"/>
                  </a:lnTo>
                  <a:lnTo>
                    <a:pt x="103" y="472426"/>
                  </a:lnTo>
                  <a:lnTo>
                    <a:pt x="59" y="473570"/>
                  </a:lnTo>
                  <a:lnTo>
                    <a:pt x="22" y="474747"/>
                  </a:lnTo>
                  <a:lnTo>
                    <a:pt x="0" y="475958"/>
                  </a:lnTo>
                  <a:lnTo>
                    <a:pt x="0" y="477170"/>
                  </a:lnTo>
                  <a:lnTo>
                    <a:pt x="0" y="478381"/>
                  </a:lnTo>
                  <a:lnTo>
                    <a:pt x="22" y="479558"/>
                  </a:lnTo>
                  <a:lnTo>
                    <a:pt x="59" y="480702"/>
                  </a:lnTo>
                  <a:lnTo>
                    <a:pt x="103" y="481879"/>
                  </a:lnTo>
                  <a:lnTo>
                    <a:pt x="163" y="482989"/>
                  </a:lnTo>
                  <a:lnTo>
                    <a:pt x="237" y="484100"/>
                  </a:lnTo>
                  <a:lnTo>
                    <a:pt x="318" y="485176"/>
                  </a:lnTo>
                  <a:lnTo>
                    <a:pt x="414" y="486253"/>
                  </a:lnTo>
                  <a:lnTo>
                    <a:pt x="525" y="487262"/>
                  </a:lnTo>
                  <a:lnTo>
                    <a:pt x="636" y="488271"/>
                  </a:lnTo>
                  <a:lnTo>
                    <a:pt x="769" y="489247"/>
                  </a:lnTo>
                  <a:lnTo>
                    <a:pt x="909" y="490189"/>
                  </a:lnTo>
                  <a:lnTo>
                    <a:pt x="1057" y="491131"/>
                  </a:lnTo>
                  <a:lnTo>
                    <a:pt x="1212" y="492005"/>
                  </a:lnTo>
                  <a:lnTo>
                    <a:pt x="1382" y="492846"/>
                  </a:lnTo>
                  <a:lnTo>
                    <a:pt x="1559" y="493654"/>
                  </a:lnTo>
                  <a:lnTo>
                    <a:pt x="1744" y="494428"/>
                  </a:lnTo>
                  <a:lnTo>
                    <a:pt x="1944" y="495168"/>
                  </a:lnTo>
                  <a:lnTo>
                    <a:pt x="2143" y="495874"/>
                  </a:lnTo>
                  <a:lnTo>
                    <a:pt x="2358" y="496513"/>
                  </a:lnTo>
                  <a:lnTo>
                    <a:pt x="2572" y="497119"/>
                  </a:lnTo>
                  <a:lnTo>
                    <a:pt x="2801" y="497691"/>
                  </a:lnTo>
                  <a:lnTo>
                    <a:pt x="3037" y="498195"/>
                  </a:lnTo>
                  <a:lnTo>
                    <a:pt x="3274" y="498666"/>
                  </a:lnTo>
                  <a:lnTo>
                    <a:pt x="3518" y="499104"/>
                  </a:lnTo>
                  <a:lnTo>
                    <a:pt x="3769" y="499474"/>
                  </a:lnTo>
                  <a:lnTo>
                    <a:pt x="4028" y="499777"/>
                  </a:lnTo>
                  <a:lnTo>
                    <a:pt x="4294" y="500046"/>
                  </a:lnTo>
                  <a:lnTo>
                    <a:pt x="4560" y="500248"/>
                  </a:lnTo>
                  <a:lnTo>
                    <a:pt x="4833" y="500382"/>
                  </a:lnTo>
                  <a:lnTo>
                    <a:pt x="5114" y="500483"/>
                  </a:lnTo>
                  <a:lnTo>
                    <a:pt x="5395" y="500517"/>
                  </a:lnTo>
                  <a:lnTo>
                    <a:pt x="5668" y="500483"/>
                  </a:lnTo>
                  <a:lnTo>
                    <a:pt x="5942" y="500382"/>
                  </a:lnTo>
                  <a:lnTo>
                    <a:pt x="6215" y="500248"/>
                  </a:lnTo>
                  <a:lnTo>
                    <a:pt x="6474" y="500046"/>
                  </a:lnTo>
                  <a:lnTo>
                    <a:pt x="6740" y="499777"/>
                  </a:lnTo>
                  <a:lnTo>
                    <a:pt x="6991" y="499474"/>
                  </a:lnTo>
                  <a:lnTo>
                    <a:pt x="7243" y="499104"/>
                  </a:lnTo>
                  <a:lnTo>
                    <a:pt x="7486" y="498666"/>
                  </a:lnTo>
                  <a:lnTo>
                    <a:pt x="7730" y="498195"/>
                  </a:lnTo>
                  <a:lnTo>
                    <a:pt x="7959" y="497691"/>
                  </a:lnTo>
                  <a:lnTo>
                    <a:pt x="8189" y="497119"/>
                  </a:lnTo>
                  <a:lnTo>
                    <a:pt x="8403" y="496513"/>
                  </a:lnTo>
                  <a:lnTo>
                    <a:pt x="8617" y="495874"/>
                  </a:lnTo>
                  <a:lnTo>
                    <a:pt x="8824" y="495168"/>
                  </a:lnTo>
                  <a:lnTo>
                    <a:pt x="9016" y="494428"/>
                  </a:lnTo>
                  <a:lnTo>
                    <a:pt x="9208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1" y="491131"/>
                  </a:lnTo>
                  <a:lnTo>
                    <a:pt x="9866" y="490189"/>
                  </a:lnTo>
                  <a:lnTo>
                    <a:pt x="10007" y="489247"/>
                  </a:lnTo>
                  <a:lnTo>
                    <a:pt x="10140" y="488271"/>
                  </a:lnTo>
                  <a:lnTo>
                    <a:pt x="10258" y="487262"/>
                  </a:lnTo>
                  <a:lnTo>
                    <a:pt x="10361" y="486253"/>
                  </a:lnTo>
                  <a:lnTo>
                    <a:pt x="10465" y="485176"/>
                  </a:lnTo>
                  <a:lnTo>
                    <a:pt x="10546" y="484100"/>
                  </a:lnTo>
                  <a:lnTo>
                    <a:pt x="10620" y="482989"/>
                  </a:lnTo>
                  <a:lnTo>
                    <a:pt x="10679" y="481879"/>
                  </a:lnTo>
                  <a:lnTo>
                    <a:pt x="10731" y="480702"/>
                  </a:lnTo>
                  <a:lnTo>
                    <a:pt x="10760" y="479558"/>
                  </a:lnTo>
                  <a:lnTo>
                    <a:pt x="10783" y="478381"/>
                  </a:lnTo>
                  <a:lnTo>
                    <a:pt x="10790" y="477170"/>
                  </a:lnTo>
                  <a:lnTo>
                    <a:pt x="10783" y="475958"/>
                  </a:lnTo>
                  <a:lnTo>
                    <a:pt x="10760" y="474747"/>
                  </a:lnTo>
                  <a:lnTo>
                    <a:pt x="10731" y="473570"/>
                  </a:lnTo>
                  <a:lnTo>
                    <a:pt x="10679" y="472426"/>
                  </a:lnTo>
                  <a:lnTo>
                    <a:pt x="10620" y="471282"/>
                  </a:lnTo>
                  <a:lnTo>
                    <a:pt x="10546" y="470172"/>
                  </a:lnTo>
                  <a:lnTo>
                    <a:pt x="10465" y="469062"/>
                  </a:lnTo>
                  <a:lnTo>
                    <a:pt x="10361" y="468019"/>
                  </a:lnTo>
                  <a:lnTo>
                    <a:pt x="10258" y="466976"/>
                  </a:lnTo>
                  <a:lnTo>
                    <a:pt x="10140" y="465967"/>
                  </a:lnTo>
                  <a:lnTo>
                    <a:pt x="10007" y="464991"/>
                  </a:lnTo>
                  <a:lnTo>
                    <a:pt x="9866" y="464049"/>
                  </a:lnTo>
                  <a:lnTo>
                    <a:pt x="9711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8" y="460584"/>
                  </a:lnTo>
                  <a:lnTo>
                    <a:pt x="9016" y="459811"/>
                  </a:lnTo>
                  <a:lnTo>
                    <a:pt x="8824" y="459104"/>
                  </a:lnTo>
                  <a:lnTo>
                    <a:pt x="8617" y="458398"/>
                  </a:lnTo>
                  <a:lnTo>
                    <a:pt x="8403" y="457758"/>
                  </a:lnTo>
                  <a:lnTo>
                    <a:pt x="8189" y="457153"/>
                  </a:lnTo>
                  <a:lnTo>
                    <a:pt x="7959" y="456615"/>
                  </a:lnTo>
                  <a:lnTo>
                    <a:pt x="7730" y="456110"/>
                  </a:lnTo>
                  <a:lnTo>
                    <a:pt x="7486" y="455639"/>
                  </a:lnTo>
                  <a:lnTo>
                    <a:pt x="7243" y="455235"/>
                  </a:lnTo>
                  <a:lnTo>
                    <a:pt x="6991" y="454865"/>
                  </a:lnTo>
                  <a:lnTo>
                    <a:pt x="6740" y="454562"/>
                  </a:lnTo>
                  <a:lnTo>
                    <a:pt x="6474" y="454293"/>
                  </a:lnTo>
                  <a:lnTo>
                    <a:pt x="6215" y="454092"/>
                  </a:lnTo>
                  <a:lnTo>
                    <a:pt x="5942" y="453957"/>
                  </a:lnTo>
                  <a:lnTo>
                    <a:pt x="5668" y="453856"/>
                  </a:lnTo>
                  <a:lnTo>
                    <a:pt x="5395" y="453822"/>
                  </a:lnTo>
                  <a:close/>
                  <a:moveTo>
                    <a:pt x="5114" y="567059"/>
                  </a:moveTo>
                  <a:lnTo>
                    <a:pt x="4833" y="567160"/>
                  </a:lnTo>
                  <a:lnTo>
                    <a:pt x="4560" y="567328"/>
                  </a:lnTo>
                  <a:lnTo>
                    <a:pt x="4294" y="567530"/>
                  </a:lnTo>
                  <a:lnTo>
                    <a:pt x="4028" y="567766"/>
                  </a:lnTo>
                  <a:lnTo>
                    <a:pt x="3769" y="568102"/>
                  </a:lnTo>
                  <a:lnTo>
                    <a:pt x="3518" y="568472"/>
                  </a:lnTo>
                  <a:lnTo>
                    <a:pt x="3274" y="568876"/>
                  </a:lnTo>
                  <a:lnTo>
                    <a:pt x="3037" y="569347"/>
                  </a:lnTo>
                  <a:lnTo>
                    <a:pt x="2801" y="569885"/>
                  </a:lnTo>
                  <a:lnTo>
                    <a:pt x="2572" y="570423"/>
                  </a:lnTo>
                  <a:lnTo>
                    <a:pt x="2358" y="571029"/>
                  </a:lnTo>
                  <a:lnTo>
                    <a:pt x="2143" y="571702"/>
                  </a:lnTo>
                  <a:lnTo>
                    <a:pt x="1944" y="572408"/>
                  </a:lnTo>
                  <a:lnTo>
                    <a:pt x="1744" y="573115"/>
                  </a:lnTo>
                  <a:lnTo>
                    <a:pt x="1559" y="573889"/>
                  </a:lnTo>
                  <a:lnTo>
                    <a:pt x="1382" y="574730"/>
                  </a:lnTo>
                  <a:lnTo>
                    <a:pt x="1212" y="575571"/>
                  </a:lnTo>
                  <a:lnTo>
                    <a:pt x="1057" y="576445"/>
                  </a:lnTo>
                  <a:lnTo>
                    <a:pt x="909" y="577354"/>
                  </a:lnTo>
                  <a:lnTo>
                    <a:pt x="769" y="578296"/>
                  </a:lnTo>
                  <a:lnTo>
                    <a:pt x="636" y="579271"/>
                  </a:lnTo>
                  <a:lnTo>
                    <a:pt x="525" y="580280"/>
                  </a:lnTo>
                  <a:lnTo>
                    <a:pt x="414" y="581323"/>
                  </a:lnTo>
                  <a:lnTo>
                    <a:pt x="318" y="582400"/>
                  </a:lnTo>
                  <a:lnTo>
                    <a:pt x="237" y="583476"/>
                  </a:lnTo>
                  <a:lnTo>
                    <a:pt x="163" y="584586"/>
                  </a:lnTo>
                  <a:lnTo>
                    <a:pt x="103" y="585697"/>
                  </a:lnTo>
                  <a:lnTo>
                    <a:pt x="59" y="586840"/>
                  </a:lnTo>
                  <a:lnTo>
                    <a:pt x="22" y="588018"/>
                  </a:lnTo>
                  <a:lnTo>
                    <a:pt x="0" y="589195"/>
                  </a:lnTo>
                  <a:lnTo>
                    <a:pt x="0" y="590373"/>
                  </a:lnTo>
                  <a:lnTo>
                    <a:pt x="0" y="591618"/>
                  </a:lnTo>
                  <a:lnTo>
                    <a:pt x="22" y="592795"/>
                  </a:lnTo>
                  <a:lnTo>
                    <a:pt x="59" y="593972"/>
                  </a:lnTo>
                  <a:lnTo>
                    <a:pt x="103" y="595150"/>
                  </a:lnTo>
                  <a:lnTo>
                    <a:pt x="163" y="596294"/>
                  </a:lnTo>
                  <a:lnTo>
                    <a:pt x="237" y="597404"/>
                  </a:lnTo>
                  <a:lnTo>
                    <a:pt x="318" y="598480"/>
                  </a:lnTo>
                  <a:lnTo>
                    <a:pt x="414" y="599557"/>
                  </a:lnTo>
                  <a:lnTo>
                    <a:pt x="525" y="600600"/>
                  </a:lnTo>
                  <a:lnTo>
                    <a:pt x="636" y="601609"/>
                  </a:lnTo>
                  <a:lnTo>
                    <a:pt x="769" y="602585"/>
                  </a:lnTo>
                  <a:lnTo>
                    <a:pt x="909" y="603527"/>
                  </a:lnTo>
                  <a:lnTo>
                    <a:pt x="1057" y="604435"/>
                  </a:lnTo>
                  <a:lnTo>
                    <a:pt x="1212" y="605310"/>
                  </a:lnTo>
                  <a:lnTo>
                    <a:pt x="1382" y="606151"/>
                  </a:lnTo>
                  <a:lnTo>
                    <a:pt x="1559" y="606958"/>
                  </a:lnTo>
                  <a:lnTo>
                    <a:pt x="1744" y="607732"/>
                  </a:lnTo>
                  <a:lnTo>
                    <a:pt x="1944" y="608472"/>
                  </a:lnTo>
                  <a:lnTo>
                    <a:pt x="2143" y="609145"/>
                  </a:lnTo>
                  <a:lnTo>
                    <a:pt x="2358" y="609784"/>
                  </a:lnTo>
                  <a:lnTo>
                    <a:pt x="2572" y="610389"/>
                  </a:lnTo>
                  <a:lnTo>
                    <a:pt x="2801" y="610961"/>
                  </a:lnTo>
                  <a:lnTo>
                    <a:pt x="3037" y="611466"/>
                  </a:lnTo>
                  <a:lnTo>
                    <a:pt x="3274" y="611937"/>
                  </a:lnTo>
                  <a:lnTo>
                    <a:pt x="3518" y="612341"/>
                  </a:lnTo>
                  <a:lnTo>
                    <a:pt x="3769" y="612711"/>
                  </a:lnTo>
                  <a:lnTo>
                    <a:pt x="4028" y="613013"/>
                  </a:lnTo>
                  <a:lnTo>
                    <a:pt x="4294" y="613249"/>
                  </a:lnTo>
                  <a:lnTo>
                    <a:pt x="4560" y="613451"/>
                  </a:lnTo>
                  <a:lnTo>
                    <a:pt x="4833" y="613619"/>
                  </a:lnTo>
                  <a:lnTo>
                    <a:pt x="5114" y="613686"/>
                  </a:lnTo>
                  <a:lnTo>
                    <a:pt x="5395" y="613720"/>
                  </a:lnTo>
                  <a:lnTo>
                    <a:pt x="5668" y="613686"/>
                  </a:lnTo>
                  <a:lnTo>
                    <a:pt x="5942" y="613619"/>
                  </a:lnTo>
                  <a:lnTo>
                    <a:pt x="6215" y="613451"/>
                  </a:lnTo>
                  <a:lnTo>
                    <a:pt x="6474" y="613249"/>
                  </a:lnTo>
                  <a:lnTo>
                    <a:pt x="6740" y="613013"/>
                  </a:lnTo>
                  <a:lnTo>
                    <a:pt x="6991" y="612711"/>
                  </a:lnTo>
                  <a:lnTo>
                    <a:pt x="7243" y="612341"/>
                  </a:lnTo>
                  <a:lnTo>
                    <a:pt x="7486" y="611937"/>
                  </a:lnTo>
                  <a:lnTo>
                    <a:pt x="7730" y="611466"/>
                  </a:lnTo>
                  <a:lnTo>
                    <a:pt x="7959" y="610961"/>
                  </a:lnTo>
                  <a:lnTo>
                    <a:pt x="8189" y="610389"/>
                  </a:lnTo>
                  <a:lnTo>
                    <a:pt x="8403" y="609784"/>
                  </a:lnTo>
                  <a:lnTo>
                    <a:pt x="8617" y="609145"/>
                  </a:lnTo>
                  <a:lnTo>
                    <a:pt x="8824" y="608472"/>
                  </a:lnTo>
                  <a:lnTo>
                    <a:pt x="9016" y="607732"/>
                  </a:lnTo>
                  <a:lnTo>
                    <a:pt x="9208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1" y="604435"/>
                  </a:lnTo>
                  <a:lnTo>
                    <a:pt x="9866" y="603527"/>
                  </a:lnTo>
                  <a:lnTo>
                    <a:pt x="10007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1" y="599557"/>
                  </a:lnTo>
                  <a:lnTo>
                    <a:pt x="10465" y="598480"/>
                  </a:lnTo>
                  <a:lnTo>
                    <a:pt x="10546" y="597404"/>
                  </a:lnTo>
                  <a:lnTo>
                    <a:pt x="10620" y="596294"/>
                  </a:lnTo>
                  <a:lnTo>
                    <a:pt x="10679" y="595150"/>
                  </a:lnTo>
                  <a:lnTo>
                    <a:pt x="10731" y="593972"/>
                  </a:lnTo>
                  <a:lnTo>
                    <a:pt x="10760" y="592795"/>
                  </a:lnTo>
                  <a:lnTo>
                    <a:pt x="10783" y="591618"/>
                  </a:lnTo>
                  <a:lnTo>
                    <a:pt x="10790" y="590373"/>
                  </a:lnTo>
                  <a:lnTo>
                    <a:pt x="10783" y="589195"/>
                  </a:lnTo>
                  <a:lnTo>
                    <a:pt x="10760" y="588018"/>
                  </a:lnTo>
                  <a:lnTo>
                    <a:pt x="10731" y="586840"/>
                  </a:lnTo>
                  <a:lnTo>
                    <a:pt x="10679" y="585697"/>
                  </a:lnTo>
                  <a:lnTo>
                    <a:pt x="10620" y="584586"/>
                  </a:lnTo>
                  <a:lnTo>
                    <a:pt x="10546" y="583476"/>
                  </a:lnTo>
                  <a:lnTo>
                    <a:pt x="10465" y="582400"/>
                  </a:lnTo>
                  <a:lnTo>
                    <a:pt x="10361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07" y="578296"/>
                  </a:lnTo>
                  <a:lnTo>
                    <a:pt x="9866" y="577354"/>
                  </a:lnTo>
                  <a:lnTo>
                    <a:pt x="9711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8" y="573889"/>
                  </a:lnTo>
                  <a:lnTo>
                    <a:pt x="9016" y="573115"/>
                  </a:lnTo>
                  <a:lnTo>
                    <a:pt x="8824" y="572408"/>
                  </a:lnTo>
                  <a:lnTo>
                    <a:pt x="8617" y="571702"/>
                  </a:lnTo>
                  <a:lnTo>
                    <a:pt x="8403" y="571029"/>
                  </a:lnTo>
                  <a:lnTo>
                    <a:pt x="8189" y="570423"/>
                  </a:lnTo>
                  <a:lnTo>
                    <a:pt x="7959" y="569885"/>
                  </a:lnTo>
                  <a:lnTo>
                    <a:pt x="7730" y="569347"/>
                  </a:lnTo>
                  <a:lnTo>
                    <a:pt x="7486" y="568876"/>
                  </a:lnTo>
                  <a:lnTo>
                    <a:pt x="7243" y="568472"/>
                  </a:lnTo>
                  <a:lnTo>
                    <a:pt x="6991" y="568102"/>
                  </a:lnTo>
                  <a:lnTo>
                    <a:pt x="6740" y="567766"/>
                  </a:lnTo>
                  <a:lnTo>
                    <a:pt x="6474" y="567530"/>
                  </a:lnTo>
                  <a:lnTo>
                    <a:pt x="6215" y="567328"/>
                  </a:lnTo>
                  <a:lnTo>
                    <a:pt x="5942" y="567160"/>
                  </a:lnTo>
                  <a:lnTo>
                    <a:pt x="5668" y="567059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8;p2"/>
            <p:cNvSpPr/>
            <p:nvPr/>
          </p:nvSpPr>
          <p:spPr>
            <a:xfrm>
              <a:off x="2022466" y="931941"/>
              <a:ext cx="30396" cy="405055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403" y="0"/>
                  </a:moveTo>
                  <a:lnTo>
                    <a:pt x="5122" y="34"/>
                  </a:lnTo>
                  <a:lnTo>
                    <a:pt x="4848" y="135"/>
                  </a:lnTo>
                  <a:lnTo>
                    <a:pt x="4582" y="269"/>
                  </a:lnTo>
                  <a:lnTo>
                    <a:pt x="4316" y="471"/>
                  </a:lnTo>
                  <a:lnTo>
                    <a:pt x="4050" y="740"/>
                  </a:lnTo>
                  <a:lnTo>
                    <a:pt x="3799" y="1043"/>
                  </a:lnTo>
                  <a:lnTo>
                    <a:pt x="3548" y="1413"/>
                  </a:lnTo>
                  <a:lnTo>
                    <a:pt x="3304" y="1850"/>
                  </a:lnTo>
                  <a:lnTo>
                    <a:pt x="3060" y="2321"/>
                  </a:lnTo>
                  <a:lnTo>
                    <a:pt x="2831" y="2826"/>
                  </a:lnTo>
                  <a:lnTo>
                    <a:pt x="2602" y="3398"/>
                  </a:lnTo>
                  <a:lnTo>
                    <a:pt x="2387" y="4003"/>
                  </a:lnTo>
                  <a:lnTo>
                    <a:pt x="2173" y="4643"/>
                  </a:lnTo>
                  <a:lnTo>
                    <a:pt x="1966" y="5349"/>
                  </a:lnTo>
                  <a:lnTo>
                    <a:pt x="1774" y="6089"/>
                  </a:lnTo>
                  <a:lnTo>
                    <a:pt x="1589" y="6863"/>
                  </a:lnTo>
                  <a:lnTo>
                    <a:pt x="1404" y="7670"/>
                  </a:lnTo>
                  <a:lnTo>
                    <a:pt x="1234" y="8511"/>
                  </a:lnTo>
                  <a:lnTo>
                    <a:pt x="1079" y="9420"/>
                  </a:lnTo>
                  <a:lnTo>
                    <a:pt x="924" y="10328"/>
                  </a:lnTo>
                  <a:lnTo>
                    <a:pt x="784" y="11270"/>
                  </a:lnTo>
                  <a:lnTo>
                    <a:pt x="658" y="12245"/>
                  </a:lnTo>
                  <a:lnTo>
                    <a:pt x="532" y="13255"/>
                  </a:lnTo>
                  <a:lnTo>
                    <a:pt x="429" y="14298"/>
                  </a:lnTo>
                  <a:lnTo>
                    <a:pt x="333" y="15340"/>
                  </a:lnTo>
                  <a:lnTo>
                    <a:pt x="244" y="16417"/>
                  </a:lnTo>
                  <a:lnTo>
                    <a:pt x="170" y="17527"/>
                  </a:lnTo>
                  <a:lnTo>
                    <a:pt x="111" y="18671"/>
                  </a:lnTo>
                  <a:lnTo>
                    <a:pt x="67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0" y="23347"/>
                  </a:lnTo>
                  <a:lnTo>
                    <a:pt x="8" y="24558"/>
                  </a:lnTo>
                  <a:lnTo>
                    <a:pt x="30" y="25769"/>
                  </a:lnTo>
                  <a:lnTo>
                    <a:pt x="67" y="26947"/>
                  </a:lnTo>
                  <a:lnTo>
                    <a:pt x="111" y="28091"/>
                  </a:lnTo>
                  <a:lnTo>
                    <a:pt x="170" y="29234"/>
                  </a:lnTo>
                  <a:lnTo>
                    <a:pt x="244" y="30345"/>
                  </a:lnTo>
                  <a:lnTo>
                    <a:pt x="333" y="31455"/>
                  </a:lnTo>
                  <a:lnTo>
                    <a:pt x="429" y="32531"/>
                  </a:lnTo>
                  <a:lnTo>
                    <a:pt x="532" y="33540"/>
                  </a:lnTo>
                  <a:lnTo>
                    <a:pt x="658" y="34550"/>
                  </a:lnTo>
                  <a:lnTo>
                    <a:pt x="784" y="35525"/>
                  </a:lnTo>
                  <a:lnTo>
                    <a:pt x="924" y="36501"/>
                  </a:lnTo>
                  <a:lnTo>
                    <a:pt x="1079" y="37409"/>
                  </a:lnTo>
                  <a:lnTo>
                    <a:pt x="1234" y="38284"/>
                  </a:lnTo>
                  <a:lnTo>
                    <a:pt x="1404" y="39125"/>
                  </a:lnTo>
                  <a:lnTo>
                    <a:pt x="1589" y="39932"/>
                  </a:lnTo>
                  <a:lnTo>
                    <a:pt x="1774" y="40706"/>
                  </a:lnTo>
                  <a:lnTo>
                    <a:pt x="1966" y="41413"/>
                  </a:lnTo>
                  <a:lnTo>
                    <a:pt x="2173" y="42119"/>
                  </a:lnTo>
                  <a:lnTo>
                    <a:pt x="2387" y="42758"/>
                  </a:lnTo>
                  <a:lnTo>
                    <a:pt x="2602" y="43364"/>
                  </a:lnTo>
                  <a:lnTo>
                    <a:pt x="2831" y="43902"/>
                  </a:lnTo>
                  <a:lnTo>
                    <a:pt x="3060" y="44407"/>
                  </a:lnTo>
                  <a:lnTo>
                    <a:pt x="3304" y="44878"/>
                  </a:lnTo>
                  <a:lnTo>
                    <a:pt x="3548" y="45281"/>
                  </a:lnTo>
                  <a:lnTo>
                    <a:pt x="3799" y="45651"/>
                  </a:lnTo>
                  <a:lnTo>
                    <a:pt x="4050" y="45954"/>
                  </a:lnTo>
                  <a:lnTo>
                    <a:pt x="4316" y="46223"/>
                  </a:lnTo>
                  <a:lnTo>
                    <a:pt x="4582" y="46425"/>
                  </a:lnTo>
                  <a:lnTo>
                    <a:pt x="4848" y="46560"/>
                  </a:lnTo>
                  <a:lnTo>
                    <a:pt x="5122" y="46661"/>
                  </a:lnTo>
                  <a:lnTo>
                    <a:pt x="5403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0" y="45954"/>
                  </a:lnTo>
                  <a:lnTo>
                    <a:pt x="6999" y="45651"/>
                  </a:lnTo>
                  <a:lnTo>
                    <a:pt x="7250" y="45281"/>
                  </a:lnTo>
                  <a:lnTo>
                    <a:pt x="7494" y="44878"/>
                  </a:lnTo>
                  <a:lnTo>
                    <a:pt x="7731" y="44407"/>
                  </a:lnTo>
                  <a:lnTo>
                    <a:pt x="7967" y="43902"/>
                  </a:lnTo>
                  <a:lnTo>
                    <a:pt x="8189" y="43364"/>
                  </a:lnTo>
                  <a:lnTo>
                    <a:pt x="8411" y="42758"/>
                  </a:lnTo>
                  <a:lnTo>
                    <a:pt x="8625" y="42119"/>
                  </a:lnTo>
                  <a:lnTo>
                    <a:pt x="8824" y="41413"/>
                  </a:lnTo>
                  <a:lnTo>
                    <a:pt x="9024" y="40706"/>
                  </a:lnTo>
                  <a:lnTo>
                    <a:pt x="9209" y="39932"/>
                  </a:lnTo>
                  <a:lnTo>
                    <a:pt x="9386" y="39125"/>
                  </a:lnTo>
                  <a:lnTo>
                    <a:pt x="9556" y="38284"/>
                  </a:lnTo>
                  <a:lnTo>
                    <a:pt x="9719" y="37409"/>
                  </a:lnTo>
                  <a:lnTo>
                    <a:pt x="9874" y="36501"/>
                  </a:lnTo>
                  <a:lnTo>
                    <a:pt x="10014" y="35525"/>
                  </a:lnTo>
                  <a:lnTo>
                    <a:pt x="10140" y="34550"/>
                  </a:lnTo>
                  <a:lnTo>
                    <a:pt x="10266" y="33540"/>
                  </a:lnTo>
                  <a:lnTo>
                    <a:pt x="10369" y="32531"/>
                  </a:lnTo>
                  <a:lnTo>
                    <a:pt x="10465" y="31455"/>
                  </a:lnTo>
                  <a:lnTo>
                    <a:pt x="10554" y="30345"/>
                  </a:lnTo>
                  <a:lnTo>
                    <a:pt x="10628" y="29234"/>
                  </a:lnTo>
                  <a:lnTo>
                    <a:pt x="10687" y="28091"/>
                  </a:lnTo>
                  <a:lnTo>
                    <a:pt x="10731" y="26947"/>
                  </a:lnTo>
                  <a:lnTo>
                    <a:pt x="10768" y="25769"/>
                  </a:lnTo>
                  <a:lnTo>
                    <a:pt x="10790" y="24558"/>
                  </a:lnTo>
                  <a:lnTo>
                    <a:pt x="10798" y="23347"/>
                  </a:lnTo>
                  <a:lnTo>
                    <a:pt x="10790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66" y="13255"/>
                  </a:lnTo>
                  <a:lnTo>
                    <a:pt x="10140" y="12245"/>
                  </a:lnTo>
                  <a:lnTo>
                    <a:pt x="10014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4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0" y="1413"/>
                  </a:lnTo>
                  <a:lnTo>
                    <a:pt x="6999" y="1043"/>
                  </a:lnTo>
                  <a:lnTo>
                    <a:pt x="6740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403" y="0"/>
                  </a:lnTo>
                  <a:close/>
                  <a:moveTo>
                    <a:pt x="5403" y="113472"/>
                  </a:moveTo>
                  <a:lnTo>
                    <a:pt x="5122" y="113506"/>
                  </a:lnTo>
                  <a:lnTo>
                    <a:pt x="4848" y="113573"/>
                  </a:lnTo>
                  <a:lnTo>
                    <a:pt x="4582" y="113742"/>
                  </a:lnTo>
                  <a:lnTo>
                    <a:pt x="4316" y="113943"/>
                  </a:lnTo>
                  <a:lnTo>
                    <a:pt x="4050" y="114213"/>
                  </a:lnTo>
                  <a:lnTo>
                    <a:pt x="3799" y="114515"/>
                  </a:lnTo>
                  <a:lnTo>
                    <a:pt x="3548" y="114885"/>
                  </a:lnTo>
                  <a:lnTo>
                    <a:pt x="3304" y="115323"/>
                  </a:lnTo>
                  <a:lnTo>
                    <a:pt x="3060" y="115794"/>
                  </a:lnTo>
                  <a:lnTo>
                    <a:pt x="2831" y="116298"/>
                  </a:lnTo>
                  <a:lnTo>
                    <a:pt x="2602" y="116870"/>
                  </a:lnTo>
                  <a:lnTo>
                    <a:pt x="2387" y="117476"/>
                  </a:lnTo>
                  <a:lnTo>
                    <a:pt x="2173" y="118115"/>
                  </a:lnTo>
                  <a:lnTo>
                    <a:pt x="1966" y="118821"/>
                  </a:lnTo>
                  <a:lnTo>
                    <a:pt x="1774" y="119562"/>
                  </a:lnTo>
                  <a:lnTo>
                    <a:pt x="1589" y="120335"/>
                  </a:lnTo>
                  <a:lnTo>
                    <a:pt x="1404" y="121143"/>
                  </a:lnTo>
                  <a:lnTo>
                    <a:pt x="1234" y="121984"/>
                  </a:lnTo>
                  <a:lnTo>
                    <a:pt x="1079" y="122858"/>
                  </a:lnTo>
                  <a:lnTo>
                    <a:pt x="924" y="123800"/>
                  </a:lnTo>
                  <a:lnTo>
                    <a:pt x="784" y="124742"/>
                  </a:lnTo>
                  <a:lnTo>
                    <a:pt x="658" y="125718"/>
                  </a:lnTo>
                  <a:lnTo>
                    <a:pt x="532" y="126727"/>
                  </a:lnTo>
                  <a:lnTo>
                    <a:pt x="429" y="127736"/>
                  </a:lnTo>
                  <a:lnTo>
                    <a:pt x="333" y="128813"/>
                  </a:lnTo>
                  <a:lnTo>
                    <a:pt x="244" y="129889"/>
                  </a:lnTo>
                  <a:lnTo>
                    <a:pt x="170" y="131000"/>
                  </a:lnTo>
                  <a:lnTo>
                    <a:pt x="111" y="132110"/>
                  </a:lnTo>
                  <a:lnTo>
                    <a:pt x="67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0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7" y="140352"/>
                  </a:lnTo>
                  <a:lnTo>
                    <a:pt x="111" y="141496"/>
                  </a:lnTo>
                  <a:lnTo>
                    <a:pt x="170" y="142640"/>
                  </a:lnTo>
                  <a:lnTo>
                    <a:pt x="244" y="143716"/>
                  </a:lnTo>
                  <a:lnTo>
                    <a:pt x="333" y="144826"/>
                  </a:lnTo>
                  <a:lnTo>
                    <a:pt x="429" y="145869"/>
                  </a:lnTo>
                  <a:lnTo>
                    <a:pt x="532" y="146912"/>
                  </a:lnTo>
                  <a:lnTo>
                    <a:pt x="658" y="147921"/>
                  </a:lnTo>
                  <a:lnTo>
                    <a:pt x="784" y="148897"/>
                  </a:lnTo>
                  <a:lnTo>
                    <a:pt x="924" y="149839"/>
                  </a:lnTo>
                  <a:lnTo>
                    <a:pt x="1079" y="150747"/>
                  </a:lnTo>
                  <a:lnTo>
                    <a:pt x="1234" y="151622"/>
                  </a:lnTo>
                  <a:lnTo>
                    <a:pt x="1404" y="152496"/>
                  </a:lnTo>
                  <a:lnTo>
                    <a:pt x="1589" y="153304"/>
                  </a:lnTo>
                  <a:lnTo>
                    <a:pt x="1774" y="154078"/>
                  </a:lnTo>
                  <a:lnTo>
                    <a:pt x="1966" y="154818"/>
                  </a:lnTo>
                  <a:lnTo>
                    <a:pt x="2173" y="155491"/>
                  </a:lnTo>
                  <a:lnTo>
                    <a:pt x="2387" y="156163"/>
                  </a:lnTo>
                  <a:lnTo>
                    <a:pt x="2602" y="156769"/>
                  </a:lnTo>
                  <a:lnTo>
                    <a:pt x="2831" y="157341"/>
                  </a:lnTo>
                  <a:lnTo>
                    <a:pt x="3060" y="157845"/>
                  </a:lnTo>
                  <a:lnTo>
                    <a:pt x="3304" y="158316"/>
                  </a:lnTo>
                  <a:lnTo>
                    <a:pt x="3548" y="158720"/>
                  </a:lnTo>
                  <a:lnTo>
                    <a:pt x="3799" y="159090"/>
                  </a:lnTo>
                  <a:lnTo>
                    <a:pt x="4050" y="159427"/>
                  </a:lnTo>
                  <a:lnTo>
                    <a:pt x="4316" y="159696"/>
                  </a:lnTo>
                  <a:lnTo>
                    <a:pt x="4582" y="159898"/>
                  </a:lnTo>
                  <a:lnTo>
                    <a:pt x="4848" y="160032"/>
                  </a:lnTo>
                  <a:lnTo>
                    <a:pt x="5122" y="160133"/>
                  </a:lnTo>
                  <a:lnTo>
                    <a:pt x="5403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0" y="159427"/>
                  </a:lnTo>
                  <a:lnTo>
                    <a:pt x="6999" y="159090"/>
                  </a:lnTo>
                  <a:lnTo>
                    <a:pt x="7250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4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4" y="148897"/>
                  </a:lnTo>
                  <a:lnTo>
                    <a:pt x="10140" y="147921"/>
                  </a:lnTo>
                  <a:lnTo>
                    <a:pt x="10266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0" y="137997"/>
                  </a:lnTo>
                  <a:lnTo>
                    <a:pt x="10798" y="136820"/>
                  </a:lnTo>
                  <a:lnTo>
                    <a:pt x="10790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66" y="126727"/>
                  </a:lnTo>
                  <a:lnTo>
                    <a:pt x="10140" y="125718"/>
                  </a:lnTo>
                  <a:lnTo>
                    <a:pt x="10014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4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0" y="114885"/>
                  </a:lnTo>
                  <a:lnTo>
                    <a:pt x="6999" y="114515"/>
                  </a:lnTo>
                  <a:lnTo>
                    <a:pt x="6740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403" y="113472"/>
                  </a:lnTo>
                  <a:close/>
                  <a:moveTo>
                    <a:pt x="5122" y="226945"/>
                  </a:moveTo>
                  <a:lnTo>
                    <a:pt x="4848" y="227046"/>
                  </a:lnTo>
                  <a:lnTo>
                    <a:pt x="4582" y="227214"/>
                  </a:lnTo>
                  <a:lnTo>
                    <a:pt x="4316" y="227416"/>
                  </a:lnTo>
                  <a:lnTo>
                    <a:pt x="4050" y="227651"/>
                  </a:lnTo>
                  <a:lnTo>
                    <a:pt x="3799" y="227988"/>
                  </a:lnTo>
                  <a:lnTo>
                    <a:pt x="3548" y="228358"/>
                  </a:lnTo>
                  <a:lnTo>
                    <a:pt x="3304" y="228761"/>
                  </a:lnTo>
                  <a:lnTo>
                    <a:pt x="3060" y="229232"/>
                  </a:lnTo>
                  <a:lnTo>
                    <a:pt x="2831" y="229771"/>
                  </a:lnTo>
                  <a:lnTo>
                    <a:pt x="2602" y="230309"/>
                  </a:lnTo>
                  <a:lnTo>
                    <a:pt x="2387" y="230915"/>
                  </a:lnTo>
                  <a:lnTo>
                    <a:pt x="2173" y="231587"/>
                  </a:lnTo>
                  <a:lnTo>
                    <a:pt x="1966" y="232260"/>
                  </a:lnTo>
                  <a:lnTo>
                    <a:pt x="1774" y="233000"/>
                  </a:lnTo>
                  <a:lnTo>
                    <a:pt x="1589" y="233774"/>
                  </a:lnTo>
                  <a:lnTo>
                    <a:pt x="1404" y="234581"/>
                  </a:lnTo>
                  <a:lnTo>
                    <a:pt x="1234" y="235422"/>
                  </a:lnTo>
                  <a:lnTo>
                    <a:pt x="1079" y="236331"/>
                  </a:lnTo>
                  <a:lnTo>
                    <a:pt x="924" y="237239"/>
                  </a:lnTo>
                  <a:lnTo>
                    <a:pt x="784" y="238181"/>
                  </a:lnTo>
                  <a:lnTo>
                    <a:pt x="658" y="239157"/>
                  </a:lnTo>
                  <a:lnTo>
                    <a:pt x="532" y="240166"/>
                  </a:lnTo>
                  <a:lnTo>
                    <a:pt x="429" y="241209"/>
                  </a:lnTo>
                  <a:lnTo>
                    <a:pt x="333" y="242252"/>
                  </a:lnTo>
                  <a:lnTo>
                    <a:pt x="244" y="243328"/>
                  </a:lnTo>
                  <a:lnTo>
                    <a:pt x="170" y="244438"/>
                  </a:lnTo>
                  <a:lnTo>
                    <a:pt x="111" y="245582"/>
                  </a:lnTo>
                  <a:lnTo>
                    <a:pt x="67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0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7" y="253824"/>
                  </a:lnTo>
                  <a:lnTo>
                    <a:pt x="111" y="254968"/>
                  </a:lnTo>
                  <a:lnTo>
                    <a:pt x="170" y="256078"/>
                  </a:lnTo>
                  <a:lnTo>
                    <a:pt x="244" y="257188"/>
                  </a:lnTo>
                  <a:lnTo>
                    <a:pt x="333" y="258265"/>
                  </a:lnTo>
                  <a:lnTo>
                    <a:pt x="429" y="259341"/>
                  </a:lnTo>
                  <a:lnTo>
                    <a:pt x="532" y="260384"/>
                  </a:lnTo>
                  <a:lnTo>
                    <a:pt x="658" y="261360"/>
                  </a:lnTo>
                  <a:lnTo>
                    <a:pt x="784" y="262336"/>
                  </a:lnTo>
                  <a:lnTo>
                    <a:pt x="924" y="263311"/>
                  </a:lnTo>
                  <a:lnTo>
                    <a:pt x="1079" y="264220"/>
                  </a:lnTo>
                  <a:lnTo>
                    <a:pt x="1234" y="265094"/>
                  </a:lnTo>
                  <a:lnTo>
                    <a:pt x="1404" y="265935"/>
                  </a:lnTo>
                  <a:lnTo>
                    <a:pt x="1589" y="266743"/>
                  </a:lnTo>
                  <a:lnTo>
                    <a:pt x="1774" y="267516"/>
                  </a:lnTo>
                  <a:lnTo>
                    <a:pt x="1966" y="268256"/>
                  </a:lnTo>
                  <a:lnTo>
                    <a:pt x="2173" y="268963"/>
                  </a:lnTo>
                  <a:lnTo>
                    <a:pt x="2387" y="269602"/>
                  </a:lnTo>
                  <a:lnTo>
                    <a:pt x="2602" y="270208"/>
                  </a:lnTo>
                  <a:lnTo>
                    <a:pt x="2831" y="270780"/>
                  </a:lnTo>
                  <a:lnTo>
                    <a:pt x="3060" y="271318"/>
                  </a:lnTo>
                  <a:lnTo>
                    <a:pt x="3304" y="271789"/>
                  </a:lnTo>
                  <a:lnTo>
                    <a:pt x="3548" y="272193"/>
                  </a:lnTo>
                  <a:lnTo>
                    <a:pt x="3799" y="272563"/>
                  </a:lnTo>
                  <a:lnTo>
                    <a:pt x="4050" y="272865"/>
                  </a:lnTo>
                  <a:lnTo>
                    <a:pt x="4316" y="273134"/>
                  </a:lnTo>
                  <a:lnTo>
                    <a:pt x="4582" y="273336"/>
                  </a:lnTo>
                  <a:lnTo>
                    <a:pt x="4848" y="273505"/>
                  </a:lnTo>
                  <a:lnTo>
                    <a:pt x="5122" y="273572"/>
                  </a:lnTo>
                  <a:lnTo>
                    <a:pt x="5403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0" y="272865"/>
                  </a:lnTo>
                  <a:lnTo>
                    <a:pt x="6999" y="272563"/>
                  </a:lnTo>
                  <a:lnTo>
                    <a:pt x="7250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4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4" y="262336"/>
                  </a:lnTo>
                  <a:lnTo>
                    <a:pt x="10140" y="261360"/>
                  </a:lnTo>
                  <a:lnTo>
                    <a:pt x="10266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0" y="251469"/>
                  </a:lnTo>
                  <a:lnTo>
                    <a:pt x="10798" y="250258"/>
                  </a:lnTo>
                  <a:lnTo>
                    <a:pt x="10790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66" y="240166"/>
                  </a:lnTo>
                  <a:lnTo>
                    <a:pt x="10140" y="239157"/>
                  </a:lnTo>
                  <a:lnTo>
                    <a:pt x="10014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4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0" y="228358"/>
                  </a:lnTo>
                  <a:lnTo>
                    <a:pt x="6999" y="227988"/>
                  </a:lnTo>
                  <a:lnTo>
                    <a:pt x="6740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22" y="340384"/>
                  </a:moveTo>
                  <a:lnTo>
                    <a:pt x="4848" y="340485"/>
                  </a:lnTo>
                  <a:lnTo>
                    <a:pt x="4582" y="340653"/>
                  </a:lnTo>
                  <a:lnTo>
                    <a:pt x="4316" y="340855"/>
                  </a:lnTo>
                  <a:lnTo>
                    <a:pt x="4050" y="341124"/>
                  </a:lnTo>
                  <a:lnTo>
                    <a:pt x="3799" y="341426"/>
                  </a:lnTo>
                  <a:lnTo>
                    <a:pt x="3548" y="341797"/>
                  </a:lnTo>
                  <a:lnTo>
                    <a:pt x="3304" y="342200"/>
                  </a:lnTo>
                  <a:lnTo>
                    <a:pt x="3060" y="342671"/>
                  </a:lnTo>
                  <a:lnTo>
                    <a:pt x="2831" y="343209"/>
                  </a:lnTo>
                  <a:lnTo>
                    <a:pt x="2602" y="343748"/>
                  </a:lnTo>
                  <a:lnTo>
                    <a:pt x="2387" y="344387"/>
                  </a:lnTo>
                  <a:lnTo>
                    <a:pt x="2173" y="345026"/>
                  </a:lnTo>
                  <a:lnTo>
                    <a:pt x="1966" y="345733"/>
                  </a:lnTo>
                  <a:lnTo>
                    <a:pt x="1774" y="346439"/>
                  </a:lnTo>
                  <a:lnTo>
                    <a:pt x="1589" y="347213"/>
                  </a:lnTo>
                  <a:lnTo>
                    <a:pt x="1404" y="348054"/>
                  </a:lnTo>
                  <a:lnTo>
                    <a:pt x="1234" y="348895"/>
                  </a:lnTo>
                  <a:lnTo>
                    <a:pt x="1079" y="349770"/>
                  </a:lnTo>
                  <a:lnTo>
                    <a:pt x="924" y="350678"/>
                  </a:lnTo>
                  <a:lnTo>
                    <a:pt x="784" y="351620"/>
                  </a:lnTo>
                  <a:lnTo>
                    <a:pt x="658" y="352595"/>
                  </a:lnTo>
                  <a:lnTo>
                    <a:pt x="532" y="353605"/>
                  </a:lnTo>
                  <a:lnTo>
                    <a:pt x="429" y="354648"/>
                  </a:lnTo>
                  <a:lnTo>
                    <a:pt x="333" y="355724"/>
                  </a:lnTo>
                  <a:lnTo>
                    <a:pt x="244" y="356801"/>
                  </a:lnTo>
                  <a:lnTo>
                    <a:pt x="170" y="357911"/>
                  </a:lnTo>
                  <a:lnTo>
                    <a:pt x="111" y="359021"/>
                  </a:lnTo>
                  <a:lnTo>
                    <a:pt x="67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0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7" y="367263"/>
                  </a:lnTo>
                  <a:lnTo>
                    <a:pt x="111" y="368407"/>
                  </a:lnTo>
                  <a:lnTo>
                    <a:pt x="170" y="369517"/>
                  </a:lnTo>
                  <a:lnTo>
                    <a:pt x="244" y="370627"/>
                  </a:lnTo>
                  <a:lnTo>
                    <a:pt x="333" y="371704"/>
                  </a:lnTo>
                  <a:lnTo>
                    <a:pt x="429" y="372780"/>
                  </a:lnTo>
                  <a:lnTo>
                    <a:pt x="532" y="373823"/>
                  </a:lnTo>
                  <a:lnTo>
                    <a:pt x="658" y="374799"/>
                  </a:lnTo>
                  <a:lnTo>
                    <a:pt x="784" y="375808"/>
                  </a:lnTo>
                  <a:lnTo>
                    <a:pt x="924" y="376750"/>
                  </a:lnTo>
                  <a:lnTo>
                    <a:pt x="1079" y="377658"/>
                  </a:lnTo>
                  <a:lnTo>
                    <a:pt x="1234" y="378533"/>
                  </a:lnTo>
                  <a:lnTo>
                    <a:pt x="1404" y="379374"/>
                  </a:lnTo>
                  <a:lnTo>
                    <a:pt x="1589" y="380215"/>
                  </a:lnTo>
                  <a:lnTo>
                    <a:pt x="1774" y="380989"/>
                  </a:lnTo>
                  <a:lnTo>
                    <a:pt x="1966" y="381695"/>
                  </a:lnTo>
                  <a:lnTo>
                    <a:pt x="2173" y="382402"/>
                  </a:lnTo>
                  <a:lnTo>
                    <a:pt x="2387" y="383041"/>
                  </a:lnTo>
                  <a:lnTo>
                    <a:pt x="2602" y="383680"/>
                  </a:lnTo>
                  <a:lnTo>
                    <a:pt x="2831" y="384218"/>
                  </a:lnTo>
                  <a:lnTo>
                    <a:pt x="3060" y="384757"/>
                  </a:lnTo>
                  <a:lnTo>
                    <a:pt x="3304" y="385228"/>
                  </a:lnTo>
                  <a:lnTo>
                    <a:pt x="3548" y="385631"/>
                  </a:lnTo>
                  <a:lnTo>
                    <a:pt x="3799" y="386001"/>
                  </a:lnTo>
                  <a:lnTo>
                    <a:pt x="4050" y="386304"/>
                  </a:lnTo>
                  <a:lnTo>
                    <a:pt x="4316" y="386573"/>
                  </a:lnTo>
                  <a:lnTo>
                    <a:pt x="4582" y="386775"/>
                  </a:lnTo>
                  <a:lnTo>
                    <a:pt x="4848" y="386943"/>
                  </a:lnTo>
                  <a:lnTo>
                    <a:pt x="5122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0" y="386304"/>
                  </a:lnTo>
                  <a:lnTo>
                    <a:pt x="6999" y="386001"/>
                  </a:lnTo>
                  <a:lnTo>
                    <a:pt x="7250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4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4" y="375808"/>
                  </a:lnTo>
                  <a:lnTo>
                    <a:pt x="10140" y="374799"/>
                  </a:lnTo>
                  <a:lnTo>
                    <a:pt x="10266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0" y="364908"/>
                  </a:lnTo>
                  <a:lnTo>
                    <a:pt x="10798" y="363697"/>
                  </a:lnTo>
                  <a:lnTo>
                    <a:pt x="10790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66" y="353605"/>
                  </a:lnTo>
                  <a:lnTo>
                    <a:pt x="10140" y="352595"/>
                  </a:lnTo>
                  <a:lnTo>
                    <a:pt x="10014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4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0" y="341797"/>
                  </a:lnTo>
                  <a:lnTo>
                    <a:pt x="6999" y="341426"/>
                  </a:lnTo>
                  <a:lnTo>
                    <a:pt x="6740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403" y="453822"/>
                  </a:moveTo>
                  <a:lnTo>
                    <a:pt x="5122" y="453856"/>
                  </a:lnTo>
                  <a:lnTo>
                    <a:pt x="4848" y="453957"/>
                  </a:lnTo>
                  <a:lnTo>
                    <a:pt x="4582" y="454092"/>
                  </a:lnTo>
                  <a:lnTo>
                    <a:pt x="4316" y="454293"/>
                  </a:lnTo>
                  <a:lnTo>
                    <a:pt x="4050" y="454562"/>
                  </a:lnTo>
                  <a:lnTo>
                    <a:pt x="3799" y="454865"/>
                  </a:lnTo>
                  <a:lnTo>
                    <a:pt x="3548" y="455235"/>
                  </a:lnTo>
                  <a:lnTo>
                    <a:pt x="3304" y="455639"/>
                  </a:lnTo>
                  <a:lnTo>
                    <a:pt x="3060" y="456110"/>
                  </a:lnTo>
                  <a:lnTo>
                    <a:pt x="2831" y="456615"/>
                  </a:lnTo>
                  <a:lnTo>
                    <a:pt x="2602" y="457153"/>
                  </a:lnTo>
                  <a:lnTo>
                    <a:pt x="2387" y="457758"/>
                  </a:lnTo>
                  <a:lnTo>
                    <a:pt x="2173" y="458398"/>
                  </a:lnTo>
                  <a:lnTo>
                    <a:pt x="1966" y="459104"/>
                  </a:lnTo>
                  <a:lnTo>
                    <a:pt x="1774" y="459811"/>
                  </a:lnTo>
                  <a:lnTo>
                    <a:pt x="1589" y="460584"/>
                  </a:lnTo>
                  <a:lnTo>
                    <a:pt x="1404" y="461392"/>
                  </a:lnTo>
                  <a:lnTo>
                    <a:pt x="1234" y="462233"/>
                  </a:lnTo>
                  <a:lnTo>
                    <a:pt x="1079" y="463141"/>
                  </a:lnTo>
                  <a:lnTo>
                    <a:pt x="924" y="464049"/>
                  </a:lnTo>
                  <a:lnTo>
                    <a:pt x="784" y="464991"/>
                  </a:lnTo>
                  <a:lnTo>
                    <a:pt x="658" y="465967"/>
                  </a:lnTo>
                  <a:lnTo>
                    <a:pt x="532" y="466976"/>
                  </a:lnTo>
                  <a:lnTo>
                    <a:pt x="429" y="468019"/>
                  </a:lnTo>
                  <a:lnTo>
                    <a:pt x="333" y="469062"/>
                  </a:lnTo>
                  <a:lnTo>
                    <a:pt x="244" y="470172"/>
                  </a:lnTo>
                  <a:lnTo>
                    <a:pt x="170" y="471282"/>
                  </a:lnTo>
                  <a:lnTo>
                    <a:pt x="111" y="472426"/>
                  </a:lnTo>
                  <a:lnTo>
                    <a:pt x="67" y="473570"/>
                  </a:lnTo>
                  <a:lnTo>
                    <a:pt x="30" y="474747"/>
                  </a:lnTo>
                  <a:lnTo>
                    <a:pt x="8" y="475958"/>
                  </a:lnTo>
                  <a:lnTo>
                    <a:pt x="0" y="477170"/>
                  </a:lnTo>
                  <a:lnTo>
                    <a:pt x="8" y="478381"/>
                  </a:lnTo>
                  <a:lnTo>
                    <a:pt x="30" y="479558"/>
                  </a:lnTo>
                  <a:lnTo>
                    <a:pt x="67" y="480702"/>
                  </a:lnTo>
                  <a:lnTo>
                    <a:pt x="111" y="481879"/>
                  </a:lnTo>
                  <a:lnTo>
                    <a:pt x="170" y="482989"/>
                  </a:lnTo>
                  <a:lnTo>
                    <a:pt x="244" y="484100"/>
                  </a:lnTo>
                  <a:lnTo>
                    <a:pt x="333" y="485176"/>
                  </a:lnTo>
                  <a:lnTo>
                    <a:pt x="429" y="486253"/>
                  </a:lnTo>
                  <a:lnTo>
                    <a:pt x="532" y="487262"/>
                  </a:lnTo>
                  <a:lnTo>
                    <a:pt x="658" y="488271"/>
                  </a:lnTo>
                  <a:lnTo>
                    <a:pt x="784" y="489247"/>
                  </a:lnTo>
                  <a:lnTo>
                    <a:pt x="924" y="490189"/>
                  </a:lnTo>
                  <a:lnTo>
                    <a:pt x="1079" y="491131"/>
                  </a:lnTo>
                  <a:lnTo>
                    <a:pt x="1234" y="492005"/>
                  </a:lnTo>
                  <a:lnTo>
                    <a:pt x="1404" y="492846"/>
                  </a:lnTo>
                  <a:lnTo>
                    <a:pt x="1589" y="493654"/>
                  </a:lnTo>
                  <a:lnTo>
                    <a:pt x="1774" y="494428"/>
                  </a:lnTo>
                  <a:lnTo>
                    <a:pt x="1966" y="495168"/>
                  </a:lnTo>
                  <a:lnTo>
                    <a:pt x="2173" y="495874"/>
                  </a:lnTo>
                  <a:lnTo>
                    <a:pt x="2387" y="496513"/>
                  </a:lnTo>
                  <a:lnTo>
                    <a:pt x="2602" y="497119"/>
                  </a:lnTo>
                  <a:lnTo>
                    <a:pt x="2831" y="497691"/>
                  </a:lnTo>
                  <a:lnTo>
                    <a:pt x="3060" y="498195"/>
                  </a:lnTo>
                  <a:lnTo>
                    <a:pt x="3304" y="498666"/>
                  </a:lnTo>
                  <a:lnTo>
                    <a:pt x="3548" y="499104"/>
                  </a:lnTo>
                  <a:lnTo>
                    <a:pt x="3799" y="499474"/>
                  </a:lnTo>
                  <a:lnTo>
                    <a:pt x="4050" y="499777"/>
                  </a:lnTo>
                  <a:lnTo>
                    <a:pt x="4316" y="500046"/>
                  </a:lnTo>
                  <a:lnTo>
                    <a:pt x="4582" y="500248"/>
                  </a:lnTo>
                  <a:lnTo>
                    <a:pt x="4848" y="500382"/>
                  </a:lnTo>
                  <a:lnTo>
                    <a:pt x="5122" y="500483"/>
                  </a:lnTo>
                  <a:lnTo>
                    <a:pt x="5403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0" y="499777"/>
                  </a:lnTo>
                  <a:lnTo>
                    <a:pt x="6999" y="499474"/>
                  </a:lnTo>
                  <a:lnTo>
                    <a:pt x="7250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74"/>
                  </a:lnTo>
                  <a:lnTo>
                    <a:pt x="8824" y="495168"/>
                  </a:lnTo>
                  <a:lnTo>
                    <a:pt x="9024" y="494428"/>
                  </a:lnTo>
                  <a:lnTo>
                    <a:pt x="9209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9" y="491131"/>
                  </a:lnTo>
                  <a:lnTo>
                    <a:pt x="9874" y="490189"/>
                  </a:lnTo>
                  <a:lnTo>
                    <a:pt x="10014" y="489247"/>
                  </a:lnTo>
                  <a:lnTo>
                    <a:pt x="10140" y="488271"/>
                  </a:lnTo>
                  <a:lnTo>
                    <a:pt x="10266" y="487262"/>
                  </a:lnTo>
                  <a:lnTo>
                    <a:pt x="10369" y="486253"/>
                  </a:lnTo>
                  <a:lnTo>
                    <a:pt x="10465" y="485176"/>
                  </a:lnTo>
                  <a:lnTo>
                    <a:pt x="10554" y="484100"/>
                  </a:lnTo>
                  <a:lnTo>
                    <a:pt x="10628" y="482989"/>
                  </a:lnTo>
                  <a:lnTo>
                    <a:pt x="10687" y="481879"/>
                  </a:lnTo>
                  <a:lnTo>
                    <a:pt x="10731" y="480702"/>
                  </a:lnTo>
                  <a:lnTo>
                    <a:pt x="10768" y="479558"/>
                  </a:lnTo>
                  <a:lnTo>
                    <a:pt x="10790" y="478381"/>
                  </a:lnTo>
                  <a:lnTo>
                    <a:pt x="10798" y="477170"/>
                  </a:lnTo>
                  <a:lnTo>
                    <a:pt x="10790" y="475958"/>
                  </a:lnTo>
                  <a:lnTo>
                    <a:pt x="10768" y="474747"/>
                  </a:lnTo>
                  <a:lnTo>
                    <a:pt x="10731" y="473570"/>
                  </a:lnTo>
                  <a:lnTo>
                    <a:pt x="10687" y="472426"/>
                  </a:lnTo>
                  <a:lnTo>
                    <a:pt x="10628" y="471282"/>
                  </a:lnTo>
                  <a:lnTo>
                    <a:pt x="10554" y="470172"/>
                  </a:lnTo>
                  <a:lnTo>
                    <a:pt x="10465" y="469062"/>
                  </a:lnTo>
                  <a:lnTo>
                    <a:pt x="10369" y="468019"/>
                  </a:lnTo>
                  <a:lnTo>
                    <a:pt x="10266" y="466976"/>
                  </a:lnTo>
                  <a:lnTo>
                    <a:pt x="10140" y="465967"/>
                  </a:lnTo>
                  <a:lnTo>
                    <a:pt x="10014" y="464991"/>
                  </a:lnTo>
                  <a:lnTo>
                    <a:pt x="9874" y="464049"/>
                  </a:lnTo>
                  <a:lnTo>
                    <a:pt x="9719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9" y="460584"/>
                  </a:lnTo>
                  <a:lnTo>
                    <a:pt x="9024" y="459811"/>
                  </a:lnTo>
                  <a:lnTo>
                    <a:pt x="8824" y="459104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0" y="455235"/>
                  </a:lnTo>
                  <a:lnTo>
                    <a:pt x="6999" y="454865"/>
                  </a:lnTo>
                  <a:lnTo>
                    <a:pt x="6740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403" y="453822"/>
                  </a:lnTo>
                  <a:close/>
                  <a:moveTo>
                    <a:pt x="5122" y="567059"/>
                  </a:moveTo>
                  <a:lnTo>
                    <a:pt x="4848" y="567160"/>
                  </a:lnTo>
                  <a:lnTo>
                    <a:pt x="4582" y="567328"/>
                  </a:lnTo>
                  <a:lnTo>
                    <a:pt x="4316" y="567530"/>
                  </a:lnTo>
                  <a:lnTo>
                    <a:pt x="4050" y="567766"/>
                  </a:lnTo>
                  <a:lnTo>
                    <a:pt x="3799" y="568102"/>
                  </a:lnTo>
                  <a:lnTo>
                    <a:pt x="3548" y="568472"/>
                  </a:lnTo>
                  <a:lnTo>
                    <a:pt x="3304" y="568876"/>
                  </a:lnTo>
                  <a:lnTo>
                    <a:pt x="3060" y="569347"/>
                  </a:lnTo>
                  <a:lnTo>
                    <a:pt x="2831" y="569885"/>
                  </a:lnTo>
                  <a:lnTo>
                    <a:pt x="2602" y="570423"/>
                  </a:lnTo>
                  <a:lnTo>
                    <a:pt x="2387" y="571029"/>
                  </a:lnTo>
                  <a:lnTo>
                    <a:pt x="2173" y="571702"/>
                  </a:lnTo>
                  <a:lnTo>
                    <a:pt x="1966" y="572408"/>
                  </a:lnTo>
                  <a:lnTo>
                    <a:pt x="1774" y="573115"/>
                  </a:lnTo>
                  <a:lnTo>
                    <a:pt x="1589" y="573889"/>
                  </a:lnTo>
                  <a:lnTo>
                    <a:pt x="1404" y="574730"/>
                  </a:lnTo>
                  <a:lnTo>
                    <a:pt x="1234" y="575571"/>
                  </a:lnTo>
                  <a:lnTo>
                    <a:pt x="1079" y="576445"/>
                  </a:lnTo>
                  <a:lnTo>
                    <a:pt x="924" y="577354"/>
                  </a:lnTo>
                  <a:lnTo>
                    <a:pt x="784" y="578296"/>
                  </a:lnTo>
                  <a:lnTo>
                    <a:pt x="658" y="579271"/>
                  </a:lnTo>
                  <a:lnTo>
                    <a:pt x="532" y="580280"/>
                  </a:lnTo>
                  <a:lnTo>
                    <a:pt x="429" y="581323"/>
                  </a:lnTo>
                  <a:lnTo>
                    <a:pt x="333" y="582400"/>
                  </a:lnTo>
                  <a:lnTo>
                    <a:pt x="244" y="583476"/>
                  </a:lnTo>
                  <a:lnTo>
                    <a:pt x="170" y="584586"/>
                  </a:lnTo>
                  <a:lnTo>
                    <a:pt x="111" y="585697"/>
                  </a:lnTo>
                  <a:lnTo>
                    <a:pt x="67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0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7" y="593972"/>
                  </a:lnTo>
                  <a:lnTo>
                    <a:pt x="111" y="595150"/>
                  </a:lnTo>
                  <a:lnTo>
                    <a:pt x="170" y="596294"/>
                  </a:lnTo>
                  <a:lnTo>
                    <a:pt x="244" y="597404"/>
                  </a:lnTo>
                  <a:lnTo>
                    <a:pt x="333" y="598480"/>
                  </a:lnTo>
                  <a:lnTo>
                    <a:pt x="429" y="599557"/>
                  </a:lnTo>
                  <a:lnTo>
                    <a:pt x="532" y="600600"/>
                  </a:lnTo>
                  <a:lnTo>
                    <a:pt x="658" y="601609"/>
                  </a:lnTo>
                  <a:lnTo>
                    <a:pt x="784" y="602585"/>
                  </a:lnTo>
                  <a:lnTo>
                    <a:pt x="924" y="603527"/>
                  </a:lnTo>
                  <a:lnTo>
                    <a:pt x="1079" y="604435"/>
                  </a:lnTo>
                  <a:lnTo>
                    <a:pt x="1234" y="605310"/>
                  </a:lnTo>
                  <a:lnTo>
                    <a:pt x="1404" y="606151"/>
                  </a:lnTo>
                  <a:lnTo>
                    <a:pt x="1589" y="606958"/>
                  </a:lnTo>
                  <a:lnTo>
                    <a:pt x="1774" y="607732"/>
                  </a:lnTo>
                  <a:lnTo>
                    <a:pt x="1966" y="608472"/>
                  </a:lnTo>
                  <a:lnTo>
                    <a:pt x="2173" y="609145"/>
                  </a:lnTo>
                  <a:lnTo>
                    <a:pt x="2387" y="609784"/>
                  </a:lnTo>
                  <a:lnTo>
                    <a:pt x="2602" y="610389"/>
                  </a:lnTo>
                  <a:lnTo>
                    <a:pt x="2831" y="610961"/>
                  </a:lnTo>
                  <a:lnTo>
                    <a:pt x="3060" y="611466"/>
                  </a:lnTo>
                  <a:lnTo>
                    <a:pt x="3304" y="611937"/>
                  </a:lnTo>
                  <a:lnTo>
                    <a:pt x="3548" y="612341"/>
                  </a:lnTo>
                  <a:lnTo>
                    <a:pt x="3799" y="612711"/>
                  </a:lnTo>
                  <a:lnTo>
                    <a:pt x="4050" y="613013"/>
                  </a:lnTo>
                  <a:lnTo>
                    <a:pt x="4316" y="613249"/>
                  </a:lnTo>
                  <a:lnTo>
                    <a:pt x="4582" y="613451"/>
                  </a:lnTo>
                  <a:lnTo>
                    <a:pt x="4848" y="613619"/>
                  </a:lnTo>
                  <a:lnTo>
                    <a:pt x="5122" y="613686"/>
                  </a:lnTo>
                  <a:lnTo>
                    <a:pt x="5403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0" y="613013"/>
                  </a:lnTo>
                  <a:lnTo>
                    <a:pt x="6999" y="612711"/>
                  </a:lnTo>
                  <a:lnTo>
                    <a:pt x="7250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4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4" y="602585"/>
                  </a:lnTo>
                  <a:lnTo>
                    <a:pt x="10140" y="601609"/>
                  </a:lnTo>
                  <a:lnTo>
                    <a:pt x="10266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0" y="591618"/>
                  </a:lnTo>
                  <a:lnTo>
                    <a:pt x="10798" y="590373"/>
                  </a:lnTo>
                  <a:lnTo>
                    <a:pt x="10790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66" y="580280"/>
                  </a:lnTo>
                  <a:lnTo>
                    <a:pt x="10140" y="579271"/>
                  </a:lnTo>
                  <a:lnTo>
                    <a:pt x="10014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4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0" y="568472"/>
                  </a:lnTo>
                  <a:lnTo>
                    <a:pt x="6999" y="568102"/>
                  </a:lnTo>
                  <a:lnTo>
                    <a:pt x="6740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9;p2"/>
            <p:cNvSpPr/>
            <p:nvPr/>
          </p:nvSpPr>
          <p:spPr>
            <a:xfrm>
              <a:off x="2096605" y="931941"/>
              <a:ext cx="30396" cy="405055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396" y="0"/>
                  </a:moveTo>
                  <a:lnTo>
                    <a:pt x="5115" y="34"/>
                  </a:lnTo>
                  <a:lnTo>
                    <a:pt x="4841" y="135"/>
                  </a:lnTo>
                  <a:lnTo>
                    <a:pt x="4568" y="269"/>
                  </a:lnTo>
                  <a:lnTo>
                    <a:pt x="4302" y="471"/>
                  </a:lnTo>
                  <a:lnTo>
                    <a:pt x="4036" y="740"/>
                  </a:lnTo>
                  <a:lnTo>
                    <a:pt x="3777" y="1043"/>
                  </a:lnTo>
                  <a:lnTo>
                    <a:pt x="3526" y="1413"/>
                  </a:lnTo>
                  <a:lnTo>
                    <a:pt x="3282" y="1850"/>
                  </a:lnTo>
                  <a:lnTo>
                    <a:pt x="3038" y="2321"/>
                  </a:lnTo>
                  <a:lnTo>
                    <a:pt x="2809" y="2826"/>
                  </a:lnTo>
                  <a:lnTo>
                    <a:pt x="2580" y="3398"/>
                  </a:lnTo>
                  <a:lnTo>
                    <a:pt x="2358" y="4003"/>
                  </a:lnTo>
                  <a:lnTo>
                    <a:pt x="2151" y="4643"/>
                  </a:lnTo>
                  <a:lnTo>
                    <a:pt x="1944" y="5349"/>
                  </a:lnTo>
                  <a:lnTo>
                    <a:pt x="1752" y="6089"/>
                  </a:lnTo>
                  <a:lnTo>
                    <a:pt x="1567" y="6863"/>
                  </a:lnTo>
                  <a:lnTo>
                    <a:pt x="1390" y="7670"/>
                  </a:lnTo>
                  <a:lnTo>
                    <a:pt x="1220" y="8511"/>
                  </a:lnTo>
                  <a:lnTo>
                    <a:pt x="1057" y="9420"/>
                  </a:lnTo>
                  <a:lnTo>
                    <a:pt x="910" y="10328"/>
                  </a:lnTo>
                  <a:lnTo>
                    <a:pt x="769" y="11270"/>
                  </a:lnTo>
                  <a:lnTo>
                    <a:pt x="644" y="12245"/>
                  </a:lnTo>
                  <a:lnTo>
                    <a:pt x="525" y="13255"/>
                  </a:lnTo>
                  <a:lnTo>
                    <a:pt x="422" y="14298"/>
                  </a:lnTo>
                  <a:lnTo>
                    <a:pt x="326" y="15340"/>
                  </a:lnTo>
                  <a:lnTo>
                    <a:pt x="237" y="16417"/>
                  </a:lnTo>
                  <a:lnTo>
                    <a:pt x="171" y="17527"/>
                  </a:lnTo>
                  <a:lnTo>
                    <a:pt x="111" y="18671"/>
                  </a:lnTo>
                  <a:lnTo>
                    <a:pt x="60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1" y="23347"/>
                  </a:lnTo>
                  <a:lnTo>
                    <a:pt x="8" y="24558"/>
                  </a:lnTo>
                  <a:lnTo>
                    <a:pt x="30" y="25736"/>
                  </a:lnTo>
                  <a:lnTo>
                    <a:pt x="60" y="26879"/>
                  </a:lnTo>
                  <a:lnTo>
                    <a:pt x="111" y="28023"/>
                  </a:lnTo>
                  <a:lnTo>
                    <a:pt x="171" y="29167"/>
                  </a:lnTo>
                  <a:lnTo>
                    <a:pt x="237" y="30277"/>
                  </a:lnTo>
                  <a:lnTo>
                    <a:pt x="326" y="31354"/>
                  </a:lnTo>
                  <a:lnTo>
                    <a:pt x="422" y="32397"/>
                  </a:lnTo>
                  <a:lnTo>
                    <a:pt x="525" y="33440"/>
                  </a:lnTo>
                  <a:lnTo>
                    <a:pt x="644" y="34449"/>
                  </a:lnTo>
                  <a:lnTo>
                    <a:pt x="769" y="35424"/>
                  </a:lnTo>
                  <a:lnTo>
                    <a:pt x="910" y="36366"/>
                  </a:lnTo>
                  <a:lnTo>
                    <a:pt x="1057" y="37275"/>
                  </a:lnTo>
                  <a:lnTo>
                    <a:pt x="1220" y="38183"/>
                  </a:lnTo>
                  <a:lnTo>
                    <a:pt x="1390" y="39024"/>
                  </a:lnTo>
                  <a:lnTo>
                    <a:pt x="1567" y="39831"/>
                  </a:lnTo>
                  <a:lnTo>
                    <a:pt x="1752" y="40605"/>
                  </a:lnTo>
                  <a:lnTo>
                    <a:pt x="1944" y="41345"/>
                  </a:lnTo>
                  <a:lnTo>
                    <a:pt x="2151" y="42052"/>
                  </a:lnTo>
                  <a:lnTo>
                    <a:pt x="2358" y="42691"/>
                  </a:lnTo>
                  <a:lnTo>
                    <a:pt x="2580" y="43296"/>
                  </a:lnTo>
                  <a:lnTo>
                    <a:pt x="2809" y="43868"/>
                  </a:lnTo>
                  <a:lnTo>
                    <a:pt x="3038" y="44373"/>
                  </a:lnTo>
                  <a:lnTo>
                    <a:pt x="3282" y="44844"/>
                  </a:lnTo>
                  <a:lnTo>
                    <a:pt x="3526" y="45281"/>
                  </a:lnTo>
                  <a:lnTo>
                    <a:pt x="3777" y="45651"/>
                  </a:lnTo>
                  <a:lnTo>
                    <a:pt x="4036" y="45954"/>
                  </a:lnTo>
                  <a:lnTo>
                    <a:pt x="4302" y="46223"/>
                  </a:lnTo>
                  <a:lnTo>
                    <a:pt x="4568" y="46425"/>
                  </a:lnTo>
                  <a:lnTo>
                    <a:pt x="4841" y="46560"/>
                  </a:lnTo>
                  <a:lnTo>
                    <a:pt x="5115" y="46661"/>
                  </a:lnTo>
                  <a:lnTo>
                    <a:pt x="5396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1" y="45954"/>
                  </a:lnTo>
                  <a:lnTo>
                    <a:pt x="6999" y="45651"/>
                  </a:lnTo>
                  <a:lnTo>
                    <a:pt x="7251" y="45281"/>
                  </a:lnTo>
                  <a:lnTo>
                    <a:pt x="7494" y="44844"/>
                  </a:lnTo>
                  <a:lnTo>
                    <a:pt x="7731" y="44373"/>
                  </a:lnTo>
                  <a:lnTo>
                    <a:pt x="7967" y="43868"/>
                  </a:lnTo>
                  <a:lnTo>
                    <a:pt x="8189" y="43296"/>
                  </a:lnTo>
                  <a:lnTo>
                    <a:pt x="8411" y="42691"/>
                  </a:lnTo>
                  <a:lnTo>
                    <a:pt x="8625" y="42052"/>
                  </a:lnTo>
                  <a:lnTo>
                    <a:pt x="8825" y="41345"/>
                  </a:lnTo>
                  <a:lnTo>
                    <a:pt x="9024" y="40605"/>
                  </a:lnTo>
                  <a:lnTo>
                    <a:pt x="9209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9" y="37275"/>
                  </a:lnTo>
                  <a:lnTo>
                    <a:pt x="9874" y="36366"/>
                  </a:lnTo>
                  <a:lnTo>
                    <a:pt x="10015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9" y="32397"/>
                  </a:lnTo>
                  <a:lnTo>
                    <a:pt x="10465" y="31354"/>
                  </a:lnTo>
                  <a:lnTo>
                    <a:pt x="10554" y="30277"/>
                  </a:lnTo>
                  <a:lnTo>
                    <a:pt x="10628" y="29167"/>
                  </a:lnTo>
                  <a:lnTo>
                    <a:pt x="10687" y="28023"/>
                  </a:lnTo>
                  <a:lnTo>
                    <a:pt x="10731" y="26879"/>
                  </a:lnTo>
                  <a:lnTo>
                    <a:pt x="10768" y="25736"/>
                  </a:lnTo>
                  <a:lnTo>
                    <a:pt x="10791" y="24558"/>
                  </a:lnTo>
                  <a:lnTo>
                    <a:pt x="10798" y="23347"/>
                  </a:lnTo>
                  <a:lnTo>
                    <a:pt x="10791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15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5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1" y="1413"/>
                  </a:lnTo>
                  <a:lnTo>
                    <a:pt x="6999" y="1043"/>
                  </a:lnTo>
                  <a:lnTo>
                    <a:pt x="6741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396" y="0"/>
                  </a:lnTo>
                  <a:close/>
                  <a:moveTo>
                    <a:pt x="5396" y="113472"/>
                  </a:moveTo>
                  <a:lnTo>
                    <a:pt x="5115" y="113506"/>
                  </a:lnTo>
                  <a:lnTo>
                    <a:pt x="4841" y="113573"/>
                  </a:lnTo>
                  <a:lnTo>
                    <a:pt x="4568" y="113742"/>
                  </a:lnTo>
                  <a:lnTo>
                    <a:pt x="4302" y="113943"/>
                  </a:lnTo>
                  <a:lnTo>
                    <a:pt x="4036" y="114213"/>
                  </a:lnTo>
                  <a:lnTo>
                    <a:pt x="3777" y="114515"/>
                  </a:lnTo>
                  <a:lnTo>
                    <a:pt x="3526" y="114885"/>
                  </a:lnTo>
                  <a:lnTo>
                    <a:pt x="3282" y="115323"/>
                  </a:lnTo>
                  <a:lnTo>
                    <a:pt x="3038" y="115794"/>
                  </a:lnTo>
                  <a:lnTo>
                    <a:pt x="2809" y="116298"/>
                  </a:lnTo>
                  <a:lnTo>
                    <a:pt x="2580" y="116870"/>
                  </a:lnTo>
                  <a:lnTo>
                    <a:pt x="2358" y="117476"/>
                  </a:lnTo>
                  <a:lnTo>
                    <a:pt x="2151" y="118115"/>
                  </a:lnTo>
                  <a:lnTo>
                    <a:pt x="1944" y="118821"/>
                  </a:lnTo>
                  <a:lnTo>
                    <a:pt x="1752" y="119562"/>
                  </a:lnTo>
                  <a:lnTo>
                    <a:pt x="1567" y="120335"/>
                  </a:lnTo>
                  <a:lnTo>
                    <a:pt x="1390" y="121143"/>
                  </a:lnTo>
                  <a:lnTo>
                    <a:pt x="1220" y="121984"/>
                  </a:lnTo>
                  <a:lnTo>
                    <a:pt x="1057" y="122858"/>
                  </a:lnTo>
                  <a:lnTo>
                    <a:pt x="910" y="123800"/>
                  </a:lnTo>
                  <a:lnTo>
                    <a:pt x="769" y="124742"/>
                  </a:lnTo>
                  <a:lnTo>
                    <a:pt x="644" y="125718"/>
                  </a:lnTo>
                  <a:lnTo>
                    <a:pt x="525" y="126727"/>
                  </a:lnTo>
                  <a:lnTo>
                    <a:pt x="422" y="127736"/>
                  </a:lnTo>
                  <a:lnTo>
                    <a:pt x="326" y="128813"/>
                  </a:lnTo>
                  <a:lnTo>
                    <a:pt x="237" y="129889"/>
                  </a:lnTo>
                  <a:lnTo>
                    <a:pt x="171" y="131000"/>
                  </a:lnTo>
                  <a:lnTo>
                    <a:pt x="111" y="132110"/>
                  </a:lnTo>
                  <a:lnTo>
                    <a:pt x="60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1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0" y="140352"/>
                  </a:lnTo>
                  <a:lnTo>
                    <a:pt x="111" y="141496"/>
                  </a:lnTo>
                  <a:lnTo>
                    <a:pt x="171" y="142640"/>
                  </a:lnTo>
                  <a:lnTo>
                    <a:pt x="237" y="143716"/>
                  </a:lnTo>
                  <a:lnTo>
                    <a:pt x="326" y="144826"/>
                  </a:lnTo>
                  <a:lnTo>
                    <a:pt x="422" y="145869"/>
                  </a:lnTo>
                  <a:lnTo>
                    <a:pt x="525" y="146912"/>
                  </a:lnTo>
                  <a:lnTo>
                    <a:pt x="644" y="147921"/>
                  </a:lnTo>
                  <a:lnTo>
                    <a:pt x="769" y="148897"/>
                  </a:lnTo>
                  <a:lnTo>
                    <a:pt x="910" y="149839"/>
                  </a:lnTo>
                  <a:lnTo>
                    <a:pt x="1057" y="150747"/>
                  </a:lnTo>
                  <a:lnTo>
                    <a:pt x="1220" y="151622"/>
                  </a:lnTo>
                  <a:lnTo>
                    <a:pt x="1390" y="152496"/>
                  </a:lnTo>
                  <a:lnTo>
                    <a:pt x="1567" y="153304"/>
                  </a:lnTo>
                  <a:lnTo>
                    <a:pt x="1752" y="154078"/>
                  </a:lnTo>
                  <a:lnTo>
                    <a:pt x="1944" y="154818"/>
                  </a:lnTo>
                  <a:lnTo>
                    <a:pt x="2151" y="155491"/>
                  </a:lnTo>
                  <a:lnTo>
                    <a:pt x="2358" y="156163"/>
                  </a:lnTo>
                  <a:lnTo>
                    <a:pt x="2580" y="156769"/>
                  </a:lnTo>
                  <a:lnTo>
                    <a:pt x="2809" y="157341"/>
                  </a:lnTo>
                  <a:lnTo>
                    <a:pt x="3038" y="157845"/>
                  </a:lnTo>
                  <a:lnTo>
                    <a:pt x="3282" y="158316"/>
                  </a:lnTo>
                  <a:lnTo>
                    <a:pt x="3526" y="158720"/>
                  </a:lnTo>
                  <a:lnTo>
                    <a:pt x="3777" y="159090"/>
                  </a:lnTo>
                  <a:lnTo>
                    <a:pt x="4036" y="159427"/>
                  </a:lnTo>
                  <a:lnTo>
                    <a:pt x="4302" y="159696"/>
                  </a:lnTo>
                  <a:lnTo>
                    <a:pt x="4568" y="159898"/>
                  </a:lnTo>
                  <a:lnTo>
                    <a:pt x="4841" y="160032"/>
                  </a:lnTo>
                  <a:lnTo>
                    <a:pt x="5115" y="160133"/>
                  </a:lnTo>
                  <a:lnTo>
                    <a:pt x="5396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1" y="159427"/>
                  </a:lnTo>
                  <a:lnTo>
                    <a:pt x="6999" y="159090"/>
                  </a:lnTo>
                  <a:lnTo>
                    <a:pt x="7251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5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5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1" y="137997"/>
                  </a:lnTo>
                  <a:lnTo>
                    <a:pt x="10798" y="136820"/>
                  </a:lnTo>
                  <a:lnTo>
                    <a:pt x="10791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15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5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1" y="114885"/>
                  </a:lnTo>
                  <a:lnTo>
                    <a:pt x="6999" y="114515"/>
                  </a:lnTo>
                  <a:lnTo>
                    <a:pt x="6741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396" y="113472"/>
                  </a:lnTo>
                  <a:close/>
                  <a:moveTo>
                    <a:pt x="5115" y="226945"/>
                  </a:moveTo>
                  <a:lnTo>
                    <a:pt x="4841" y="227046"/>
                  </a:lnTo>
                  <a:lnTo>
                    <a:pt x="4568" y="227214"/>
                  </a:lnTo>
                  <a:lnTo>
                    <a:pt x="4302" y="227416"/>
                  </a:lnTo>
                  <a:lnTo>
                    <a:pt x="4036" y="227651"/>
                  </a:lnTo>
                  <a:lnTo>
                    <a:pt x="3777" y="227988"/>
                  </a:lnTo>
                  <a:lnTo>
                    <a:pt x="3526" y="228358"/>
                  </a:lnTo>
                  <a:lnTo>
                    <a:pt x="3282" y="228761"/>
                  </a:lnTo>
                  <a:lnTo>
                    <a:pt x="3038" y="229232"/>
                  </a:lnTo>
                  <a:lnTo>
                    <a:pt x="2809" y="229771"/>
                  </a:lnTo>
                  <a:lnTo>
                    <a:pt x="2580" y="230309"/>
                  </a:lnTo>
                  <a:lnTo>
                    <a:pt x="2358" y="230915"/>
                  </a:lnTo>
                  <a:lnTo>
                    <a:pt x="2151" y="231587"/>
                  </a:lnTo>
                  <a:lnTo>
                    <a:pt x="1944" y="232260"/>
                  </a:lnTo>
                  <a:lnTo>
                    <a:pt x="1752" y="233000"/>
                  </a:lnTo>
                  <a:lnTo>
                    <a:pt x="1567" y="233774"/>
                  </a:lnTo>
                  <a:lnTo>
                    <a:pt x="1390" y="234581"/>
                  </a:lnTo>
                  <a:lnTo>
                    <a:pt x="1220" y="235422"/>
                  </a:lnTo>
                  <a:lnTo>
                    <a:pt x="1057" y="236331"/>
                  </a:lnTo>
                  <a:lnTo>
                    <a:pt x="910" y="237239"/>
                  </a:lnTo>
                  <a:lnTo>
                    <a:pt x="769" y="238181"/>
                  </a:lnTo>
                  <a:lnTo>
                    <a:pt x="644" y="239157"/>
                  </a:lnTo>
                  <a:lnTo>
                    <a:pt x="525" y="240166"/>
                  </a:lnTo>
                  <a:lnTo>
                    <a:pt x="422" y="241209"/>
                  </a:lnTo>
                  <a:lnTo>
                    <a:pt x="326" y="242252"/>
                  </a:lnTo>
                  <a:lnTo>
                    <a:pt x="237" y="243328"/>
                  </a:lnTo>
                  <a:lnTo>
                    <a:pt x="171" y="244438"/>
                  </a:lnTo>
                  <a:lnTo>
                    <a:pt x="111" y="245582"/>
                  </a:lnTo>
                  <a:lnTo>
                    <a:pt x="60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1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0" y="253824"/>
                  </a:lnTo>
                  <a:lnTo>
                    <a:pt x="111" y="254968"/>
                  </a:lnTo>
                  <a:lnTo>
                    <a:pt x="171" y="256078"/>
                  </a:lnTo>
                  <a:lnTo>
                    <a:pt x="237" y="257188"/>
                  </a:lnTo>
                  <a:lnTo>
                    <a:pt x="326" y="258265"/>
                  </a:lnTo>
                  <a:lnTo>
                    <a:pt x="422" y="259341"/>
                  </a:lnTo>
                  <a:lnTo>
                    <a:pt x="525" y="260384"/>
                  </a:lnTo>
                  <a:lnTo>
                    <a:pt x="644" y="261360"/>
                  </a:lnTo>
                  <a:lnTo>
                    <a:pt x="769" y="262336"/>
                  </a:lnTo>
                  <a:lnTo>
                    <a:pt x="910" y="263311"/>
                  </a:lnTo>
                  <a:lnTo>
                    <a:pt x="1057" y="264220"/>
                  </a:lnTo>
                  <a:lnTo>
                    <a:pt x="1220" y="265094"/>
                  </a:lnTo>
                  <a:lnTo>
                    <a:pt x="1390" y="265935"/>
                  </a:lnTo>
                  <a:lnTo>
                    <a:pt x="1567" y="266743"/>
                  </a:lnTo>
                  <a:lnTo>
                    <a:pt x="1752" y="267516"/>
                  </a:lnTo>
                  <a:lnTo>
                    <a:pt x="1944" y="268256"/>
                  </a:lnTo>
                  <a:lnTo>
                    <a:pt x="2151" y="268963"/>
                  </a:lnTo>
                  <a:lnTo>
                    <a:pt x="2358" y="269602"/>
                  </a:lnTo>
                  <a:lnTo>
                    <a:pt x="2580" y="270208"/>
                  </a:lnTo>
                  <a:lnTo>
                    <a:pt x="2809" y="270780"/>
                  </a:lnTo>
                  <a:lnTo>
                    <a:pt x="3038" y="271318"/>
                  </a:lnTo>
                  <a:lnTo>
                    <a:pt x="3282" y="271789"/>
                  </a:lnTo>
                  <a:lnTo>
                    <a:pt x="3526" y="272193"/>
                  </a:lnTo>
                  <a:lnTo>
                    <a:pt x="3777" y="272563"/>
                  </a:lnTo>
                  <a:lnTo>
                    <a:pt x="4036" y="272865"/>
                  </a:lnTo>
                  <a:lnTo>
                    <a:pt x="4302" y="273134"/>
                  </a:lnTo>
                  <a:lnTo>
                    <a:pt x="4568" y="273336"/>
                  </a:lnTo>
                  <a:lnTo>
                    <a:pt x="4841" y="273505"/>
                  </a:lnTo>
                  <a:lnTo>
                    <a:pt x="5115" y="273572"/>
                  </a:lnTo>
                  <a:lnTo>
                    <a:pt x="5396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1" y="272865"/>
                  </a:lnTo>
                  <a:lnTo>
                    <a:pt x="6999" y="272563"/>
                  </a:lnTo>
                  <a:lnTo>
                    <a:pt x="7251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5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5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1" y="251469"/>
                  </a:lnTo>
                  <a:lnTo>
                    <a:pt x="10798" y="250258"/>
                  </a:lnTo>
                  <a:lnTo>
                    <a:pt x="10791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15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5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1" y="228358"/>
                  </a:lnTo>
                  <a:lnTo>
                    <a:pt x="6999" y="227988"/>
                  </a:lnTo>
                  <a:lnTo>
                    <a:pt x="6741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15" y="340384"/>
                  </a:moveTo>
                  <a:lnTo>
                    <a:pt x="4841" y="340485"/>
                  </a:lnTo>
                  <a:lnTo>
                    <a:pt x="4568" y="340653"/>
                  </a:lnTo>
                  <a:lnTo>
                    <a:pt x="4302" y="340855"/>
                  </a:lnTo>
                  <a:lnTo>
                    <a:pt x="4036" y="341124"/>
                  </a:lnTo>
                  <a:lnTo>
                    <a:pt x="3777" y="341426"/>
                  </a:lnTo>
                  <a:lnTo>
                    <a:pt x="3526" y="341797"/>
                  </a:lnTo>
                  <a:lnTo>
                    <a:pt x="3282" y="342200"/>
                  </a:lnTo>
                  <a:lnTo>
                    <a:pt x="3038" y="342671"/>
                  </a:lnTo>
                  <a:lnTo>
                    <a:pt x="2809" y="343209"/>
                  </a:lnTo>
                  <a:lnTo>
                    <a:pt x="2580" y="343748"/>
                  </a:lnTo>
                  <a:lnTo>
                    <a:pt x="2358" y="344387"/>
                  </a:lnTo>
                  <a:lnTo>
                    <a:pt x="2151" y="345026"/>
                  </a:lnTo>
                  <a:lnTo>
                    <a:pt x="1944" y="345733"/>
                  </a:lnTo>
                  <a:lnTo>
                    <a:pt x="1752" y="346439"/>
                  </a:lnTo>
                  <a:lnTo>
                    <a:pt x="1567" y="347213"/>
                  </a:lnTo>
                  <a:lnTo>
                    <a:pt x="1390" y="348054"/>
                  </a:lnTo>
                  <a:lnTo>
                    <a:pt x="1220" y="348895"/>
                  </a:lnTo>
                  <a:lnTo>
                    <a:pt x="1057" y="349770"/>
                  </a:lnTo>
                  <a:lnTo>
                    <a:pt x="910" y="350678"/>
                  </a:lnTo>
                  <a:lnTo>
                    <a:pt x="769" y="351620"/>
                  </a:lnTo>
                  <a:lnTo>
                    <a:pt x="644" y="352595"/>
                  </a:lnTo>
                  <a:lnTo>
                    <a:pt x="525" y="353605"/>
                  </a:lnTo>
                  <a:lnTo>
                    <a:pt x="422" y="354648"/>
                  </a:lnTo>
                  <a:lnTo>
                    <a:pt x="326" y="355724"/>
                  </a:lnTo>
                  <a:lnTo>
                    <a:pt x="237" y="356801"/>
                  </a:lnTo>
                  <a:lnTo>
                    <a:pt x="171" y="357911"/>
                  </a:lnTo>
                  <a:lnTo>
                    <a:pt x="111" y="359021"/>
                  </a:lnTo>
                  <a:lnTo>
                    <a:pt x="60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1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0" y="367263"/>
                  </a:lnTo>
                  <a:lnTo>
                    <a:pt x="111" y="368407"/>
                  </a:lnTo>
                  <a:lnTo>
                    <a:pt x="171" y="369517"/>
                  </a:lnTo>
                  <a:lnTo>
                    <a:pt x="237" y="370627"/>
                  </a:lnTo>
                  <a:lnTo>
                    <a:pt x="326" y="371704"/>
                  </a:lnTo>
                  <a:lnTo>
                    <a:pt x="422" y="372780"/>
                  </a:lnTo>
                  <a:lnTo>
                    <a:pt x="525" y="373823"/>
                  </a:lnTo>
                  <a:lnTo>
                    <a:pt x="644" y="374799"/>
                  </a:lnTo>
                  <a:lnTo>
                    <a:pt x="769" y="375808"/>
                  </a:lnTo>
                  <a:lnTo>
                    <a:pt x="910" y="376750"/>
                  </a:lnTo>
                  <a:lnTo>
                    <a:pt x="1057" y="377658"/>
                  </a:lnTo>
                  <a:lnTo>
                    <a:pt x="1220" y="378533"/>
                  </a:lnTo>
                  <a:lnTo>
                    <a:pt x="1390" y="379374"/>
                  </a:lnTo>
                  <a:lnTo>
                    <a:pt x="1567" y="380215"/>
                  </a:lnTo>
                  <a:lnTo>
                    <a:pt x="1752" y="380989"/>
                  </a:lnTo>
                  <a:lnTo>
                    <a:pt x="1944" y="381695"/>
                  </a:lnTo>
                  <a:lnTo>
                    <a:pt x="2151" y="382402"/>
                  </a:lnTo>
                  <a:lnTo>
                    <a:pt x="2358" y="383041"/>
                  </a:lnTo>
                  <a:lnTo>
                    <a:pt x="2580" y="383680"/>
                  </a:lnTo>
                  <a:lnTo>
                    <a:pt x="2809" y="384218"/>
                  </a:lnTo>
                  <a:lnTo>
                    <a:pt x="3038" y="384757"/>
                  </a:lnTo>
                  <a:lnTo>
                    <a:pt x="3282" y="385228"/>
                  </a:lnTo>
                  <a:lnTo>
                    <a:pt x="3526" y="385631"/>
                  </a:lnTo>
                  <a:lnTo>
                    <a:pt x="3777" y="386001"/>
                  </a:lnTo>
                  <a:lnTo>
                    <a:pt x="4036" y="386304"/>
                  </a:lnTo>
                  <a:lnTo>
                    <a:pt x="4302" y="386573"/>
                  </a:lnTo>
                  <a:lnTo>
                    <a:pt x="4568" y="386775"/>
                  </a:lnTo>
                  <a:lnTo>
                    <a:pt x="4841" y="386943"/>
                  </a:lnTo>
                  <a:lnTo>
                    <a:pt x="5115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1" y="386304"/>
                  </a:lnTo>
                  <a:lnTo>
                    <a:pt x="6999" y="386001"/>
                  </a:lnTo>
                  <a:lnTo>
                    <a:pt x="7251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5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5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1" y="364908"/>
                  </a:lnTo>
                  <a:lnTo>
                    <a:pt x="10798" y="363697"/>
                  </a:lnTo>
                  <a:lnTo>
                    <a:pt x="10791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15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5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1" y="341797"/>
                  </a:lnTo>
                  <a:lnTo>
                    <a:pt x="6999" y="341426"/>
                  </a:lnTo>
                  <a:lnTo>
                    <a:pt x="6741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396" y="453822"/>
                  </a:moveTo>
                  <a:lnTo>
                    <a:pt x="5115" y="453856"/>
                  </a:lnTo>
                  <a:lnTo>
                    <a:pt x="4841" y="453957"/>
                  </a:lnTo>
                  <a:lnTo>
                    <a:pt x="4568" y="454092"/>
                  </a:lnTo>
                  <a:lnTo>
                    <a:pt x="4302" y="454293"/>
                  </a:lnTo>
                  <a:lnTo>
                    <a:pt x="4036" y="454562"/>
                  </a:lnTo>
                  <a:lnTo>
                    <a:pt x="3777" y="454865"/>
                  </a:lnTo>
                  <a:lnTo>
                    <a:pt x="3526" y="455235"/>
                  </a:lnTo>
                  <a:lnTo>
                    <a:pt x="3282" y="455639"/>
                  </a:lnTo>
                  <a:lnTo>
                    <a:pt x="3038" y="456110"/>
                  </a:lnTo>
                  <a:lnTo>
                    <a:pt x="2809" y="456615"/>
                  </a:lnTo>
                  <a:lnTo>
                    <a:pt x="2580" y="457153"/>
                  </a:lnTo>
                  <a:lnTo>
                    <a:pt x="2358" y="457758"/>
                  </a:lnTo>
                  <a:lnTo>
                    <a:pt x="2151" y="458398"/>
                  </a:lnTo>
                  <a:lnTo>
                    <a:pt x="1944" y="459070"/>
                  </a:lnTo>
                  <a:lnTo>
                    <a:pt x="1752" y="459811"/>
                  </a:lnTo>
                  <a:lnTo>
                    <a:pt x="1567" y="460551"/>
                  </a:lnTo>
                  <a:lnTo>
                    <a:pt x="1390" y="461358"/>
                  </a:lnTo>
                  <a:lnTo>
                    <a:pt x="1220" y="462199"/>
                  </a:lnTo>
                  <a:lnTo>
                    <a:pt x="1057" y="463074"/>
                  </a:lnTo>
                  <a:lnTo>
                    <a:pt x="910" y="463982"/>
                  </a:lnTo>
                  <a:lnTo>
                    <a:pt x="769" y="464924"/>
                  </a:lnTo>
                  <a:lnTo>
                    <a:pt x="644" y="465900"/>
                  </a:lnTo>
                  <a:lnTo>
                    <a:pt x="525" y="466875"/>
                  </a:lnTo>
                  <a:lnTo>
                    <a:pt x="422" y="467918"/>
                  </a:lnTo>
                  <a:lnTo>
                    <a:pt x="326" y="468961"/>
                  </a:lnTo>
                  <a:lnTo>
                    <a:pt x="237" y="470038"/>
                  </a:lnTo>
                  <a:lnTo>
                    <a:pt x="171" y="471148"/>
                  </a:lnTo>
                  <a:lnTo>
                    <a:pt x="111" y="472258"/>
                  </a:lnTo>
                  <a:lnTo>
                    <a:pt x="60" y="473402"/>
                  </a:lnTo>
                  <a:lnTo>
                    <a:pt x="30" y="474579"/>
                  </a:lnTo>
                  <a:lnTo>
                    <a:pt x="8" y="475757"/>
                  </a:lnTo>
                  <a:lnTo>
                    <a:pt x="1" y="476934"/>
                  </a:lnTo>
                  <a:lnTo>
                    <a:pt x="8" y="478179"/>
                  </a:lnTo>
                  <a:lnTo>
                    <a:pt x="30" y="479356"/>
                  </a:lnTo>
                  <a:lnTo>
                    <a:pt x="60" y="480534"/>
                  </a:lnTo>
                  <a:lnTo>
                    <a:pt x="111" y="481711"/>
                  </a:lnTo>
                  <a:lnTo>
                    <a:pt x="171" y="482855"/>
                  </a:lnTo>
                  <a:lnTo>
                    <a:pt x="237" y="483965"/>
                  </a:lnTo>
                  <a:lnTo>
                    <a:pt x="326" y="485075"/>
                  </a:lnTo>
                  <a:lnTo>
                    <a:pt x="422" y="486152"/>
                  </a:lnTo>
                  <a:lnTo>
                    <a:pt x="525" y="487195"/>
                  </a:lnTo>
                  <a:lnTo>
                    <a:pt x="644" y="488204"/>
                  </a:lnTo>
                  <a:lnTo>
                    <a:pt x="769" y="489179"/>
                  </a:lnTo>
                  <a:lnTo>
                    <a:pt x="910" y="490155"/>
                  </a:lnTo>
                  <a:lnTo>
                    <a:pt x="1057" y="491063"/>
                  </a:lnTo>
                  <a:lnTo>
                    <a:pt x="1220" y="491972"/>
                  </a:lnTo>
                  <a:lnTo>
                    <a:pt x="1390" y="492813"/>
                  </a:lnTo>
                  <a:lnTo>
                    <a:pt x="1567" y="493620"/>
                  </a:lnTo>
                  <a:lnTo>
                    <a:pt x="1752" y="494394"/>
                  </a:lnTo>
                  <a:lnTo>
                    <a:pt x="1944" y="495134"/>
                  </a:lnTo>
                  <a:lnTo>
                    <a:pt x="2151" y="495840"/>
                  </a:lnTo>
                  <a:lnTo>
                    <a:pt x="2358" y="496513"/>
                  </a:lnTo>
                  <a:lnTo>
                    <a:pt x="2580" y="497119"/>
                  </a:lnTo>
                  <a:lnTo>
                    <a:pt x="2809" y="497691"/>
                  </a:lnTo>
                  <a:lnTo>
                    <a:pt x="3038" y="498195"/>
                  </a:lnTo>
                  <a:lnTo>
                    <a:pt x="3282" y="498666"/>
                  </a:lnTo>
                  <a:lnTo>
                    <a:pt x="3526" y="499104"/>
                  </a:lnTo>
                  <a:lnTo>
                    <a:pt x="3777" y="499474"/>
                  </a:lnTo>
                  <a:lnTo>
                    <a:pt x="4036" y="499777"/>
                  </a:lnTo>
                  <a:lnTo>
                    <a:pt x="4302" y="500046"/>
                  </a:lnTo>
                  <a:lnTo>
                    <a:pt x="4568" y="500248"/>
                  </a:lnTo>
                  <a:lnTo>
                    <a:pt x="4841" y="500382"/>
                  </a:lnTo>
                  <a:lnTo>
                    <a:pt x="5115" y="500483"/>
                  </a:lnTo>
                  <a:lnTo>
                    <a:pt x="5396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1" y="499777"/>
                  </a:lnTo>
                  <a:lnTo>
                    <a:pt x="6999" y="499474"/>
                  </a:lnTo>
                  <a:lnTo>
                    <a:pt x="7251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40"/>
                  </a:lnTo>
                  <a:lnTo>
                    <a:pt x="8825" y="495134"/>
                  </a:lnTo>
                  <a:lnTo>
                    <a:pt x="9024" y="494394"/>
                  </a:lnTo>
                  <a:lnTo>
                    <a:pt x="9209" y="493620"/>
                  </a:lnTo>
                  <a:lnTo>
                    <a:pt x="9386" y="492813"/>
                  </a:lnTo>
                  <a:lnTo>
                    <a:pt x="9556" y="491972"/>
                  </a:lnTo>
                  <a:lnTo>
                    <a:pt x="9719" y="491063"/>
                  </a:lnTo>
                  <a:lnTo>
                    <a:pt x="9874" y="490155"/>
                  </a:lnTo>
                  <a:lnTo>
                    <a:pt x="10015" y="489179"/>
                  </a:lnTo>
                  <a:lnTo>
                    <a:pt x="10140" y="488204"/>
                  </a:lnTo>
                  <a:lnTo>
                    <a:pt x="10258" y="487195"/>
                  </a:lnTo>
                  <a:lnTo>
                    <a:pt x="10369" y="486152"/>
                  </a:lnTo>
                  <a:lnTo>
                    <a:pt x="10465" y="485075"/>
                  </a:lnTo>
                  <a:lnTo>
                    <a:pt x="10554" y="483965"/>
                  </a:lnTo>
                  <a:lnTo>
                    <a:pt x="10628" y="482855"/>
                  </a:lnTo>
                  <a:lnTo>
                    <a:pt x="10687" y="481711"/>
                  </a:lnTo>
                  <a:lnTo>
                    <a:pt x="10731" y="480534"/>
                  </a:lnTo>
                  <a:lnTo>
                    <a:pt x="10768" y="479356"/>
                  </a:lnTo>
                  <a:lnTo>
                    <a:pt x="10791" y="478179"/>
                  </a:lnTo>
                  <a:lnTo>
                    <a:pt x="10798" y="476934"/>
                  </a:lnTo>
                  <a:lnTo>
                    <a:pt x="10791" y="475757"/>
                  </a:lnTo>
                  <a:lnTo>
                    <a:pt x="10768" y="474579"/>
                  </a:lnTo>
                  <a:lnTo>
                    <a:pt x="10731" y="473402"/>
                  </a:lnTo>
                  <a:lnTo>
                    <a:pt x="10687" y="472258"/>
                  </a:lnTo>
                  <a:lnTo>
                    <a:pt x="10628" y="471148"/>
                  </a:lnTo>
                  <a:lnTo>
                    <a:pt x="10554" y="470038"/>
                  </a:lnTo>
                  <a:lnTo>
                    <a:pt x="10465" y="468961"/>
                  </a:lnTo>
                  <a:lnTo>
                    <a:pt x="10369" y="467918"/>
                  </a:lnTo>
                  <a:lnTo>
                    <a:pt x="10258" y="466875"/>
                  </a:lnTo>
                  <a:lnTo>
                    <a:pt x="10140" y="465900"/>
                  </a:lnTo>
                  <a:lnTo>
                    <a:pt x="10015" y="464924"/>
                  </a:lnTo>
                  <a:lnTo>
                    <a:pt x="9874" y="463982"/>
                  </a:lnTo>
                  <a:lnTo>
                    <a:pt x="9719" y="463074"/>
                  </a:lnTo>
                  <a:lnTo>
                    <a:pt x="9556" y="462199"/>
                  </a:lnTo>
                  <a:lnTo>
                    <a:pt x="9386" y="461358"/>
                  </a:lnTo>
                  <a:lnTo>
                    <a:pt x="9209" y="460551"/>
                  </a:lnTo>
                  <a:lnTo>
                    <a:pt x="9024" y="459811"/>
                  </a:lnTo>
                  <a:lnTo>
                    <a:pt x="8825" y="459070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1" y="455235"/>
                  </a:lnTo>
                  <a:lnTo>
                    <a:pt x="6999" y="454865"/>
                  </a:lnTo>
                  <a:lnTo>
                    <a:pt x="6741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396" y="453822"/>
                  </a:lnTo>
                  <a:close/>
                  <a:moveTo>
                    <a:pt x="5115" y="567059"/>
                  </a:moveTo>
                  <a:lnTo>
                    <a:pt x="4841" y="567160"/>
                  </a:lnTo>
                  <a:lnTo>
                    <a:pt x="4568" y="567328"/>
                  </a:lnTo>
                  <a:lnTo>
                    <a:pt x="4302" y="567530"/>
                  </a:lnTo>
                  <a:lnTo>
                    <a:pt x="4036" y="567766"/>
                  </a:lnTo>
                  <a:lnTo>
                    <a:pt x="3777" y="568102"/>
                  </a:lnTo>
                  <a:lnTo>
                    <a:pt x="3526" y="568472"/>
                  </a:lnTo>
                  <a:lnTo>
                    <a:pt x="3282" y="568876"/>
                  </a:lnTo>
                  <a:lnTo>
                    <a:pt x="3038" y="569347"/>
                  </a:lnTo>
                  <a:lnTo>
                    <a:pt x="2809" y="569885"/>
                  </a:lnTo>
                  <a:lnTo>
                    <a:pt x="2580" y="570423"/>
                  </a:lnTo>
                  <a:lnTo>
                    <a:pt x="2358" y="571029"/>
                  </a:lnTo>
                  <a:lnTo>
                    <a:pt x="2151" y="571702"/>
                  </a:lnTo>
                  <a:lnTo>
                    <a:pt x="1944" y="572408"/>
                  </a:lnTo>
                  <a:lnTo>
                    <a:pt x="1752" y="573115"/>
                  </a:lnTo>
                  <a:lnTo>
                    <a:pt x="1567" y="573889"/>
                  </a:lnTo>
                  <a:lnTo>
                    <a:pt x="1390" y="574730"/>
                  </a:lnTo>
                  <a:lnTo>
                    <a:pt x="1220" y="575571"/>
                  </a:lnTo>
                  <a:lnTo>
                    <a:pt x="1057" y="576445"/>
                  </a:lnTo>
                  <a:lnTo>
                    <a:pt x="910" y="577354"/>
                  </a:lnTo>
                  <a:lnTo>
                    <a:pt x="769" y="578296"/>
                  </a:lnTo>
                  <a:lnTo>
                    <a:pt x="644" y="579271"/>
                  </a:lnTo>
                  <a:lnTo>
                    <a:pt x="525" y="580280"/>
                  </a:lnTo>
                  <a:lnTo>
                    <a:pt x="422" y="581323"/>
                  </a:lnTo>
                  <a:lnTo>
                    <a:pt x="326" y="582400"/>
                  </a:lnTo>
                  <a:lnTo>
                    <a:pt x="237" y="583476"/>
                  </a:lnTo>
                  <a:lnTo>
                    <a:pt x="171" y="584586"/>
                  </a:lnTo>
                  <a:lnTo>
                    <a:pt x="111" y="585697"/>
                  </a:lnTo>
                  <a:lnTo>
                    <a:pt x="60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1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0" y="593972"/>
                  </a:lnTo>
                  <a:lnTo>
                    <a:pt x="111" y="595150"/>
                  </a:lnTo>
                  <a:lnTo>
                    <a:pt x="171" y="596294"/>
                  </a:lnTo>
                  <a:lnTo>
                    <a:pt x="237" y="597404"/>
                  </a:lnTo>
                  <a:lnTo>
                    <a:pt x="326" y="598480"/>
                  </a:lnTo>
                  <a:lnTo>
                    <a:pt x="422" y="599557"/>
                  </a:lnTo>
                  <a:lnTo>
                    <a:pt x="525" y="600600"/>
                  </a:lnTo>
                  <a:lnTo>
                    <a:pt x="644" y="601609"/>
                  </a:lnTo>
                  <a:lnTo>
                    <a:pt x="769" y="602585"/>
                  </a:lnTo>
                  <a:lnTo>
                    <a:pt x="910" y="603527"/>
                  </a:lnTo>
                  <a:lnTo>
                    <a:pt x="1057" y="604435"/>
                  </a:lnTo>
                  <a:lnTo>
                    <a:pt x="1220" y="605310"/>
                  </a:lnTo>
                  <a:lnTo>
                    <a:pt x="1390" y="606151"/>
                  </a:lnTo>
                  <a:lnTo>
                    <a:pt x="1567" y="606958"/>
                  </a:lnTo>
                  <a:lnTo>
                    <a:pt x="1752" y="607732"/>
                  </a:lnTo>
                  <a:lnTo>
                    <a:pt x="1944" y="608472"/>
                  </a:lnTo>
                  <a:lnTo>
                    <a:pt x="2151" y="609145"/>
                  </a:lnTo>
                  <a:lnTo>
                    <a:pt x="2358" y="609784"/>
                  </a:lnTo>
                  <a:lnTo>
                    <a:pt x="2580" y="610389"/>
                  </a:lnTo>
                  <a:lnTo>
                    <a:pt x="2809" y="610961"/>
                  </a:lnTo>
                  <a:lnTo>
                    <a:pt x="3038" y="611466"/>
                  </a:lnTo>
                  <a:lnTo>
                    <a:pt x="3282" y="611937"/>
                  </a:lnTo>
                  <a:lnTo>
                    <a:pt x="3526" y="612341"/>
                  </a:lnTo>
                  <a:lnTo>
                    <a:pt x="3777" y="612711"/>
                  </a:lnTo>
                  <a:lnTo>
                    <a:pt x="4036" y="613013"/>
                  </a:lnTo>
                  <a:lnTo>
                    <a:pt x="4302" y="613249"/>
                  </a:lnTo>
                  <a:lnTo>
                    <a:pt x="4568" y="613451"/>
                  </a:lnTo>
                  <a:lnTo>
                    <a:pt x="4841" y="613619"/>
                  </a:lnTo>
                  <a:lnTo>
                    <a:pt x="5115" y="613686"/>
                  </a:lnTo>
                  <a:lnTo>
                    <a:pt x="5396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1" y="613013"/>
                  </a:lnTo>
                  <a:lnTo>
                    <a:pt x="6999" y="612711"/>
                  </a:lnTo>
                  <a:lnTo>
                    <a:pt x="7251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5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5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1" y="591618"/>
                  </a:lnTo>
                  <a:lnTo>
                    <a:pt x="10798" y="590373"/>
                  </a:lnTo>
                  <a:lnTo>
                    <a:pt x="10791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15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5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1" y="568472"/>
                  </a:lnTo>
                  <a:lnTo>
                    <a:pt x="6999" y="568102"/>
                  </a:lnTo>
                  <a:lnTo>
                    <a:pt x="6741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0;p2"/>
            <p:cNvSpPr/>
            <p:nvPr/>
          </p:nvSpPr>
          <p:spPr>
            <a:xfrm>
              <a:off x="2170745" y="931941"/>
              <a:ext cx="30399" cy="405055"/>
            </a:xfrm>
            <a:custGeom>
              <a:avLst/>
              <a:gdLst/>
              <a:ahLst/>
              <a:cxnLst/>
              <a:rect l="l" t="t" r="r" b="b"/>
              <a:pathLst>
                <a:path w="10799" h="613720" extrusionOk="0">
                  <a:moveTo>
                    <a:pt x="5396" y="0"/>
                  </a:moveTo>
                  <a:lnTo>
                    <a:pt x="5115" y="34"/>
                  </a:lnTo>
                  <a:lnTo>
                    <a:pt x="4842" y="135"/>
                  </a:lnTo>
                  <a:lnTo>
                    <a:pt x="4568" y="269"/>
                  </a:lnTo>
                  <a:lnTo>
                    <a:pt x="4295" y="471"/>
                  </a:lnTo>
                  <a:lnTo>
                    <a:pt x="4036" y="740"/>
                  </a:lnTo>
                  <a:lnTo>
                    <a:pt x="3777" y="1043"/>
                  </a:lnTo>
                  <a:lnTo>
                    <a:pt x="3526" y="1413"/>
                  </a:lnTo>
                  <a:lnTo>
                    <a:pt x="3275" y="1850"/>
                  </a:lnTo>
                  <a:lnTo>
                    <a:pt x="3038" y="2321"/>
                  </a:lnTo>
                  <a:lnTo>
                    <a:pt x="2802" y="2826"/>
                  </a:lnTo>
                  <a:lnTo>
                    <a:pt x="2580" y="3398"/>
                  </a:lnTo>
                  <a:lnTo>
                    <a:pt x="2359" y="4003"/>
                  </a:lnTo>
                  <a:lnTo>
                    <a:pt x="2152" y="4643"/>
                  </a:lnTo>
                  <a:lnTo>
                    <a:pt x="1945" y="5349"/>
                  </a:lnTo>
                  <a:lnTo>
                    <a:pt x="1752" y="6089"/>
                  </a:lnTo>
                  <a:lnTo>
                    <a:pt x="1568" y="6863"/>
                  </a:lnTo>
                  <a:lnTo>
                    <a:pt x="1390" y="7670"/>
                  </a:lnTo>
                  <a:lnTo>
                    <a:pt x="1220" y="8511"/>
                  </a:lnTo>
                  <a:lnTo>
                    <a:pt x="1058" y="9420"/>
                  </a:lnTo>
                  <a:lnTo>
                    <a:pt x="910" y="10328"/>
                  </a:lnTo>
                  <a:lnTo>
                    <a:pt x="770" y="11270"/>
                  </a:lnTo>
                  <a:lnTo>
                    <a:pt x="644" y="12245"/>
                  </a:lnTo>
                  <a:lnTo>
                    <a:pt x="526" y="13255"/>
                  </a:lnTo>
                  <a:lnTo>
                    <a:pt x="415" y="14298"/>
                  </a:lnTo>
                  <a:lnTo>
                    <a:pt x="326" y="15340"/>
                  </a:lnTo>
                  <a:lnTo>
                    <a:pt x="237" y="16417"/>
                  </a:lnTo>
                  <a:lnTo>
                    <a:pt x="171" y="17527"/>
                  </a:lnTo>
                  <a:lnTo>
                    <a:pt x="112" y="18671"/>
                  </a:lnTo>
                  <a:lnTo>
                    <a:pt x="60" y="19815"/>
                  </a:lnTo>
                  <a:lnTo>
                    <a:pt x="31" y="20959"/>
                  </a:lnTo>
                  <a:lnTo>
                    <a:pt x="8" y="22136"/>
                  </a:lnTo>
                  <a:lnTo>
                    <a:pt x="1" y="23347"/>
                  </a:lnTo>
                  <a:lnTo>
                    <a:pt x="8" y="24558"/>
                  </a:lnTo>
                  <a:lnTo>
                    <a:pt x="31" y="25736"/>
                  </a:lnTo>
                  <a:lnTo>
                    <a:pt x="60" y="26879"/>
                  </a:lnTo>
                  <a:lnTo>
                    <a:pt x="112" y="28023"/>
                  </a:lnTo>
                  <a:lnTo>
                    <a:pt x="171" y="29167"/>
                  </a:lnTo>
                  <a:lnTo>
                    <a:pt x="237" y="30277"/>
                  </a:lnTo>
                  <a:lnTo>
                    <a:pt x="326" y="31354"/>
                  </a:lnTo>
                  <a:lnTo>
                    <a:pt x="415" y="32397"/>
                  </a:lnTo>
                  <a:lnTo>
                    <a:pt x="526" y="33440"/>
                  </a:lnTo>
                  <a:lnTo>
                    <a:pt x="644" y="34449"/>
                  </a:lnTo>
                  <a:lnTo>
                    <a:pt x="770" y="35424"/>
                  </a:lnTo>
                  <a:lnTo>
                    <a:pt x="910" y="36366"/>
                  </a:lnTo>
                  <a:lnTo>
                    <a:pt x="1058" y="37275"/>
                  </a:lnTo>
                  <a:lnTo>
                    <a:pt x="1220" y="38183"/>
                  </a:lnTo>
                  <a:lnTo>
                    <a:pt x="1390" y="39024"/>
                  </a:lnTo>
                  <a:lnTo>
                    <a:pt x="1568" y="39831"/>
                  </a:lnTo>
                  <a:lnTo>
                    <a:pt x="1752" y="40605"/>
                  </a:lnTo>
                  <a:lnTo>
                    <a:pt x="1945" y="41345"/>
                  </a:lnTo>
                  <a:lnTo>
                    <a:pt x="2152" y="42052"/>
                  </a:lnTo>
                  <a:lnTo>
                    <a:pt x="2359" y="42691"/>
                  </a:lnTo>
                  <a:lnTo>
                    <a:pt x="2580" y="43296"/>
                  </a:lnTo>
                  <a:lnTo>
                    <a:pt x="2802" y="43868"/>
                  </a:lnTo>
                  <a:lnTo>
                    <a:pt x="3038" y="44373"/>
                  </a:lnTo>
                  <a:lnTo>
                    <a:pt x="3275" y="44844"/>
                  </a:lnTo>
                  <a:lnTo>
                    <a:pt x="3526" y="45281"/>
                  </a:lnTo>
                  <a:lnTo>
                    <a:pt x="3777" y="45651"/>
                  </a:lnTo>
                  <a:lnTo>
                    <a:pt x="4036" y="45954"/>
                  </a:lnTo>
                  <a:lnTo>
                    <a:pt x="4295" y="46223"/>
                  </a:lnTo>
                  <a:lnTo>
                    <a:pt x="4568" y="46425"/>
                  </a:lnTo>
                  <a:lnTo>
                    <a:pt x="4842" y="46560"/>
                  </a:lnTo>
                  <a:lnTo>
                    <a:pt x="5115" y="46661"/>
                  </a:lnTo>
                  <a:lnTo>
                    <a:pt x="5396" y="46694"/>
                  </a:lnTo>
                  <a:lnTo>
                    <a:pt x="5677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1" y="45954"/>
                  </a:lnTo>
                  <a:lnTo>
                    <a:pt x="7000" y="45651"/>
                  </a:lnTo>
                  <a:lnTo>
                    <a:pt x="7251" y="45281"/>
                  </a:lnTo>
                  <a:lnTo>
                    <a:pt x="7495" y="44844"/>
                  </a:lnTo>
                  <a:lnTo>
                    <a:pt x="7731" y="44373"/>
                  </a:lnTo>
                  <a:lnTo>
                    <a:pt x="7968" y="43868"/>
                  </a:lnTo>
                  <a:lnTo>
                    <a:pt x="8190" y="43296"/>
                  </a:lnTo>
                  <a:lnTo>
                    <a:pt x="8411" y="42691"/>
                  </a:lnTo>
                  <a:lnTo>
                    <a:pt x="8618" y="42052"/>
                  </a:lnTo>
                  <a:lnTo>
                    <a:pt x="8825" y="41345"/>
                  </a:lnTo>
                  <a:lnTo>
                    <a:pt x="9025" y="40605"/>
                  </a:lnTo>
                  <a:lnTo>
                    <a:pt x="9209" y="39831"/>
                  </a:lnTo>
                  <a:lnTo>
                    <a:pt x="9387" y="39024"/>
                  </a:lnTo>
                  <a:lnTo>
                    <a:pt x="9557" y="38183"/>
                  </a:lnTo>
                  <a:lnTo>
                    <a:pt x="9719" y="37275"/>
                  </a:lnTo>
                  <a:lnTo>
                    <a:pt x="9867" y="36366"/>
                  </a:lnTo>
                  <a:lnTo>
                    <a:pt x="10008" y="35424"/>
                  </a:lnTo>
                  <a:lnTo>
                    <a:pt x="10141" y="34449"/>
                  </a:lnTo>
                  <a:lnTo>
                    <a:pt x="10259" y="33440"/>
                  </a:lnTo>
                  <a:lnTo>
                    <a:pt x="10370" y="32397"/>
                  </a:lnTo>
                  <a:lnTo>
                    <a:pt x="10466" y="31354"/>
                  </a:lnTo>
                  <a:lnTo>
                    <a:pt x="10554" y="30277"/>
                  </a:lnTo>
                  <a:lnTo>
                    <a:pt x="10621" y="29167"/>
                  </a:lnTo>
                  <a:lnTo>
                    <a:pt x="10687" y="28023"/>
                  </a:lnTo>
                  <a:lnTo>
                    <a:pt x="10732" y="26879"/>
                  </a:lnTo>
                  <a:lnTo>
                    <a:pt x="10769" y="25736"/>
                  </a:lnTo>
                  <a:lnTo>
                    <a:pt x="10791" y="24558"/>
                  </a:lnTo>
                  <a:lnTo>
                    <a:pt x="10798" y="23347"/>
                  </a:lnTo>
                  <a:lnTo>
                    <a:pt x="10791" y="22136"/>
                  </a:lnTo>
                  <a:lnTo>
                    <a:pt x="10769" y="20959"/>
                  </a:lnTo>
                  <a:lnTo>
                    <a:pt x="10732" y="19815"/>
                  </a:lnTo>
                  <a:lnTo>
                    <a:pt x="10687" y="18671"/>
                  </a:lnTo>
                  <a:lnTo>
                    <a:pt x="10621" y="17527"/>
                  </a:lnTo>
                  <a:lnTo>
                    <a:pt x="10554" y="16417"/>
                  </a:lnTo>
                  <a:lnTo>
                    <a:pt x="10466" y="15340"/>
                  </a:lnTo>
                  <a:lnTo>
                    <a:pt x="10370" y="14298"/>
                  </a:lnTo>
                  <a:lnTo>
                    <a:pt x="10259" y="13255"/>
                  </a:lnTo>
                  <a:lnTo>
                    <a:pt x="10141" y="12245"/>
                  </a:lnTo>
                  <a:lnTo>
                    <a:pt x="10008" y="11270"/>
                  </a:lnTo>
                  <a:lnTo>
                    <a:pt x="9867" y="10328"/>
                  </a:lnTo>
                  <a:lnTo>
                    <a:pt x="9719" y="9420"/>
                  </a:lnTo>
                  <a:lnTo>
                    <a:pt x="9557" y="8511"/>
                  </a:lnTo>
                  <a:lnTo>
                    <a:pt x="9387" y="7670"/>
                  </a:lnTo>
                  <a:lnTo>
                    <a:pt x="9209" y="6863"/>
                  </a:lnTo>
                  <a:lnTo>
                    <a:pt x="9025" y="6089"/>
                  </a:lnTo>
                  <a:lnTo>
                    <a:pt x="8825" y="5349"/>
                  </a:lnTo>
                  <a:lnTo>
                    <a:pt x="8618" y="4643"/>
                  </a:lnTo>
                  <a:lnTo>
                    <a:pt x="8411" y="4003"/>
                  </a:lnTo>
                  <a:lnTo>
                    <a:pt x="8190" y="3398"/>
                  </a:lnTo>
                  <a:lnTo>
                    <a:pt x="7968" y="2826"/>
                  </a:lnTo>
                  <a:lnTo>
                    <a:pt x="7731" y="2321"/>
                  </a:lnTo>
                  <a:lnTo>
                    <a:pt x="7495" y="1850"/>
                  </a:lnTo>
                  <a:lnTo>
                    <a:pt x="7251" y="1413"/>
                  </a:lnTo>
                  <a:lnTo>
                    <a:pt x="7000" y="1043"/>
                  </a:lnTo>
                  <a:lnTo>
                    <a:pt x="6741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7" y="34"/>
                  </a:lnTo>
                  <a:lnTo>
                    <a:pt x="5396" y="0"/>
                  </a:lnTo>
                  <a:close/>
                  <a:moveTo>
                    <a:pt x="5396" y="113472"/>
                  </a:moveTo>
                  <a:lnTo>
                    <a:pt x="5115" y="113506"/>
                  </a:lnTo>
                  <a:lnTo>
                    <a:pt x="4842" y="113573"/>
                  </a:lnTo>
                  <a:lnTo>
                    <a:pt x="4568" y="113742"/>
                  </a:lnTo>
                  <a:lnTo>
                    <a:pt x="4295" y="113943"/>
                  </a:lnTo>
                  <a:lnTo>
                    <a:pt x="4036" y="114213"/>
                  </a:lnTo>
                  <a:lnTo>
                    <a:pt x="3777" y="114515"/>
                  </a:lnTo>
                  <a:lnTo>
                    <a:pt x="3526" y="114885"/>
                  </a:lnTo>
                  <a:lnTo>
                    <a:pt x="3275" y="115323"/>
                  </a:lnTo>
                  <a:lnTo>
                    <a:pt x="3038" y="115794"/>
                  </a:lnTo>
                  <a:lnTo>
                    <a:pt x="2802" y="116298"/>
                  </a:lnTo>
                  <a:lnTo>
                    <a:pt x="2580" y="116870"/>
                  </a:lnTo>
                  <a:lnTo>
                    <a:pt x="2359" y="117476"/>
                  </a:lnTo>
                  <a:lnTo>
                    <a:pt x="2152" y="118115"/>
                  </a:lnTo>
                  <a:lnTo>
                    <a:pt x="1945" y="118821"/>
                  </a:lnTo>
                  <a:lnTo>
                    <a:pt x="1752" y="119562"/>
                  </a:lnTo>
                  <a:lnTo>
                    <a:pt x="1568" y="120335"/>
                  </a:lnTo>
                  <a:lnTo>
                    <a:pt x="1390" y="121143"/>
                  </a:lnTo>
                  <a:lnTo>
                    <a:pt x="1220" y="121984"/>
                  </a:lnTo>
                  <a:lnTo>
                    <a:pt x="1058" y="122858"/>
                  </a:lnTo>
                  <a:lnTo>
                    <a:pt x="910" y="123800"/>
                  </a:lnTo>
                  <a:lnTo>
                    <a:pt x="770" y="124742"/>
                  </a:lnTo>
                  <a:lnTo>
                    <a:pt x="644" y="125718"/>
                  </a:lnTo>
                  <a:lnTo>
                    <a:pt x="526" y="126727"/>
                  </a:lnTo>
                  <a:lnTo>
                    <a:pt x="415" y="127736"/>
                  </a:lnTo>
                  <a:lnTo>
                    <a:pt x="326" y="128813"/>
                  </a:lnTo>
                  <a:lnTo>
                    <a:pt x="237" y="129889"/>
                  </a:lnTo>
                  <a:lnTo>
                    <a:pt x="171" y="131000"/>
                  </a:lnTo>
                  <a:lnTo>
                    <a:pt x="112" y="132110"/>
                  </a:lnTo>
                  <a:lnTo>
                    <a:pt x="60" y="133254"/>
                  </a:lnTo>
                  <a:lnTo>
                    <a:pt x="31" y="134431"/>
                  </a:lnTo>
                  <a:lnTo>
                    <a:pt x="8" y="135608"/>
                  </a:lnTo>
                  <a:lnTo>
                    <a:pt x="1" y="136820"/>
                  </a:lnTo>
                  <a:lnTo>
                    <a:pt x="8" y="137997"/>
                  </a:lnTo>
                  <a:lnTo>
                    <a:pt x="31" y="139174"/>
                  </a:lnTo>
                  <a:lnTo>
                    <a:pt x="60" y="140352"/>
                  </a:lnTo>
                  <a:lnTo>
                    <a:pt x="112" y="141496"/>
                  </a:lnTo>
                  <a:lnTo>
                    <a:pt x="171" y="142640"/>
                  </a:lnTo>
                  <a:lnTo>
                    <a:pt x="237" y="143716"/>
                  </a:lnTo>
                  <a:lnTo>
                    <a:pt x="326" y="144826"/>
                  </a:lnTo>
                  <a:lnTo>
                    <a:pt x="415" y="145869"/>
                  </a:lnTo>
                  <a:lnTo>
                    <a:pt x="526" y="146912"/>
                  </a:lnTo>
                  <a:lnTo>
                    <a:pt x="644" y="147921"/>
                  </a:lnTo>
                  <a:lnTo>
                    <a:pt x="770" y="148897"/>
                  </a:lnTo>
                  <a:lnTo>
                    <a:pt x="910" y="149839"/>
                  </a:lnTo>
                  <a:lnTo>
                    <a:pt x="1058" y="150747"/>
                  </a:lnTo>
                  <a:lnTo>
                    <a:pt x="1220" y="151622"/>
                  </a:lnTo>
                  <a:lnTo>
                    <a:pt x="1390" y="152496"/>
                  </a:lnTo>
                  <a:lnTo>
                    <a:pt x="1568" y="153304"/>
                  </a:lnTo>
                  <a:lnTo>
                    <a:pt x="1752" y="154078"/>
                  </a:lnTo>
                  <a:lnTo>
                    <a:pt x="1945" y="154818"/>
                  </a:lnTo>
                  <a:lnTo>
                    <a:pt x="2152" y="155491"/>
                  </a:lnTo>
                  <a:lnTo>
                    <a:pt x="2359" y="156163"/>
                  </a:lnTo>
                  <a:lnTo>
                    <a:pt x="2580" y="156769"/>
                  </a:lnTo>
                  <a:lnTo>
                    <a:pt x="2802" y="157341"/>
                  </a:lnTo>
                  <a:lnTo>
                    <a:pt x="3038" y="157845"/>
                  </a:lnTo>
                  <a:lnTo>
                    <a:pt x="3275" y="158316"/>
                  </a:lnTo>
                  <a:lnTo>
                    <a:pt x="3526" y="158720"/>
                  </a:lnTo>
                  <a:lnTo>
                    <a:pt x="3777" y="159090"/>
                  </a:lnTo>
                  <a:lnTo>
                    <a:pt x="4036" y="159427"/>
                  </a:lnTo>
                  <a:lnTo>
                    <a:pt x="4295" y="159696"/>
                  </a:lnTo>
                  <a:lnTo>
                    <a:pt x="4568" y="159898"/>
                  </a:lnTo>
                  <a:lnTo>
                    <a:pt x="4842" y="160032"/>
                  </a:lnTo>
                  <a:lnTo>
                    <a:pt x="5115" y="160133"/>
                  </a:lnTo>
                  <a:lnTo>
                    <a:pt x="5396" y="160167"/>
                  </a:lnTo>
                  <a:lnTo>
                    <a:pt x="5677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1" y="159427"/>
                  </a:lnTo>
                  <a:lnTo>
                    <a:pt x="7000" y="159090"/>
                  </a:lnTo>
                  <a:lnTo>
                    <a:pt x="7251" y="158720"/>
                  </a:lnTo>
                  <a:lnTo>
                    <a:pt x="7495" y="158316"/>
                  </a:lnTo>
                  <a:lnTo>
                    <a:pt x="7731" y="157845"/>
                  </a:lnTo>
                  <a:lnTo>
                    <a:pt x="7968" y="157341"/>
                  </a:lnTo>
                  <a:lnTo>
                    <a:pt x="8190" y="156769"/>
                  </a:lnTo>
                  <a:lnTo>
                    <a:pt x="8411" y="156163"/>
                  </a:lnTo>
                  <a:lnTo>
                    <a:pt x="8618" y="155491"/>
                  </a:lnTo>
                  <a:lnTo>
                    <a:pt x="8825" y="154818"/>
                  </a:lnTo>
                  <a:lnTo>
                    <a:pt x="9025" y="154078"/>
                  </a:lnTo>
                  <a:lnTo>
                    <a:pt x="9209" y="153304"/>
                  </a:lnTo>
                  <a:lnTo>
                    <a:pt x="9387" y="152496"/>
                  </a:lnTo>
                  <a:lnTo>
                    <a:pt x="9557" y="151622"/>
                  </a:lnTo>
                  <a:lnTo>
                    <a:pt x="9719" y="150747"/>
                  </a:lnTo>
                  <a:lnTo>
                    <a:pt x="9867" y="149839"/>
                  </a:lnTo>
                  <a:lnTo>
                    <a:pt x="10008" y="148897"/>
                  </a:lnTo>
                  <a:lnTo>
                    <a:pt x="10141" y="147921"/>
                  </a:lnTo>
                  <a:lnTo>
                    <a:pt x="10259" y="146912"/>
                  </a:lnTo>
                  <a:lnTo>
                    <a:pt x="10370" y="145869"/>
                  </a:lnTo>
                  <a:lnTo>
                    <a:pt x="10466" y="144826"/>
                  </a:lnTo>
                  <a:lnTo>
                    <a:pt x="10554" y="143716"/>
                  </a:lnTo>
                  <a:lnTo>
                    <a:pt x="10621" y="142640"/>
                  </a:lnTo>
                  <a:lnTo>
                    <a:pt x="10687" y="141496"/>
                  </a:lnTo>
                  <a:lnTo>
                    <a:pt x="10732" y="140352"/>
                  </a:lnTo>
                  <a:lnTo>
                    <a:pt x="10769" y="139174"/>
                  </a:lnTo>
                  <a:lnTo>
                    <a:pt x="10791" y="137997"/>
                  </a:lnTo>
                  <a:lnTo>
                    <a:pt x="10798" y="136820"/>
                  </a:lnTo>
                  <a:lnTo>
                    <a:pt x="10791" y="135608"/>
                  </a:lnTo>
                  <a:lnTo>
                    <a:pt x="10769" y="134431"/>
                  </a:lnTo>
                  <a:lnTo>
                    <a:pt x="10732" y="133254"/>
                  </a:lnTo>
                  <a:lnTo>
                    <a:pt x="10687" y="132110"/>
                  </a:lnTo>
                  <a:lnTo>
                    <a:pt x="10621" y="131000"/>
                  </a:lnTo>
                  <a:lnTo>
                    <a:pt x="10554" y="129889"/>
                  </a:lnTo>
                  <a:lnTo>
                    <a:pt x="10466" y="128813"/>
                  </a:lnTo>
                  <a:lnTo>
                    <a:pt x="10370" y="127736"/>
                  </a:lnTo>
                  <a:lnTo>
                    <a:pt x="10259" y="126727"/>
                  </a:lnTo>
                  <a:lnTo>
                    <a:pt x="10141" y="125718"/>
                  </a:lnTo>
                  <a:lnTo>
                    <a:pt x="10008" y="124742"/>
                  </a:lnTo>
                  <a:lnTo>
                    <a:pt x="9867" y="123800"/>
                  </a:lnTo>
                  <a:lnTo>
                    <a:pt x="9719" y="122858"/>
                  </a:lnTo>
                  <a:lnTo>
                    <a:pt x="9557" y="121984"/>
                  </a:lnTo>
                  <a:lnTo>
                    <a:pt x="9387" y="121143"/>
                  </a:lnTo>
                  <a:lnTo>
                    <a:pt x="9209" y="120335"/>
                  </a:lnTo>
                  <a:lnTo>
                    <a:pt x="9025" y="119562"/>
                  </a:lnTo>
                  <a:lnTo>
                    <a:pt x="8825" y="118821"/>
                  </a:lnTo>
                  <a:lnTo>
                    <a:pt x="8618" y="118115"/>
                  </a:lnTo>
                  <a:lnTo>
                    <a:pt x="8411" y="117476"/>
                  </a:lnTo>
                  <a:lnTo>
                    <a:pt x="8190" y="116870"/>
                  </a:lnTo>
                  <a:lnTo>
                    <a:pt x="7968" y="116298"/>
                  </a:lnTo>
                  <a:lnTo>
                    <a:pt x="7731" y="115794"/>
                  </a:lnTo>
                  <a:lnTo>
                    <a:pt x="7495" y="115323"/>
                  </a:lnTo>
                  <a:lnTo>
                    <a:pt x="7251" y="114885"/>
                  </a:lnTo>
                  <a:lnTo>
                    <a:pt x="7000" y="114515"/>
                  </a:lnTo>
                  <a:lnTo>
                    <a:pt x="6741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7" y="113506"/>
                  </a:lnTo>
                  <a:lnTo>
                    <a:pt x="5396" y="113472"/>
                  </a:lnTo>
                  <a:close/>
                  <a:moveTo>
                    <a:pt x="5115" y="226945"/>
                  </a:moveTo>
                  <a:lnTo>
                    <a:pt x="4842" y="227046"/>
                  </a:lnTo>
                  <a:lnTo>
                    <a:pt x="4568" y="227214"/>
                  </a:lnTo>
                  <a:lnTo>
                    <a:pt x="4295" y="227416"/>
                  </a:lnTo>
                  <a:lnTo>
                    <a:pt x="4036" y="227651"/>
                  </a:lnTo>
                  <a:lnTo>
                    <a:pt x="3777" y="227988"/>
                  </a:lnTo>
                  <a:lnTo>
                    <a:pt x="3526" y="228358"/>
                  </a:lnTo>
                  <a:lnTo>
                    <a:pt x="3275" y="228761"/>
                  </a:lnTo>
                  <a:lnTo>
                    <a:pt x="3038" y="229232"/>
                  </a:lnTo>
                  <a:lnTo>
                    <a:pt x="2802" y="229771"/>
                  </a:lnTo>
                  <a:lnTo>
                    <a:pt x="2580" y="230309"/>
                  </a:lnTo>
                  <a:lnTo>
                    <a:pt x="2359" y="230915"/>
                  </a:lnTo>
                  <a:lnTo>
                    <a:pt x="2152" y="231587"/>
                  </a:lnTo>
                  <a:lnTo>
                    <a:pt x="1945" y="232260"/>
                  </a:lnTo>
                  <a:lnTo>
                    <a:pt x="1752" y="233000"/>
                  </a:lnTo>
                  <a:lnTo>
                    <a:pt x="1568" y="233774"/>
                  </a:lnTo>
                  <a:lnTo>
                    <a:pt x="1390" y="234581"/>
                  </a:lnTo>
                  <a:lnTo>
                    <a:pt x="1220" y="235422"/>
                  </a:lnTo>
                  <a:lnTo>
                    <a:pt x="1058" y="236331"/>
                  </a:lnTo>
                  <a:lnTo>
                    <a:pt x="910" y="237239"/>
                  </a:lnTo>
                  <a:lnTo>
                    <a:pt x="770" y="238181"/>
                  </a:lnTo>
                  <a:lnTo>
                    <a:pt x="644" y="239157"/>
                  </a:lnTo>
                  <a:lnTo>
                    <a:pt x="526" y="240166"/>
                  </a:lnTo>
                  <a:lnTo>
                    <a:pt x="415" y="241209"/>
                  </a:lnTo>
                  <a:lnTo>
                    <a:pt x="326" y="242252"/>
                  </a:lnTo>
                  <a:lnTo>
                    <a:pt x="237" y="243328"/>
                  </a:lnTo>
                  <a:lnTo>
                    <a:pt x="171" y="244438"/>
                  </a:lnTo>
                  <a:lnTo>
                    <a:pt x="112" y="245582"/>
                  </a:lnTo>
                  <a:lnTo>
                    <a:pt x="60" y="246726"/>
                  </a:lnTo>
                  <a:lnTo>
                    <a:pt x="31" y="247903"/>
                  </a:lnTo>
                  <a:lnTo>
                    <a:pt x="8" y="249081"/>
                  </a:lnTo>
                  <a:lnTo>
                    <a:pt x="1" y="250258"/>
                  </a:lnTo>
                  <a:lnTo>
                    <a:pt x="8" y="251469"/>
                  </a:lnTo>
                  <a:lnTo>
                    <a:pt x="31" y="252647"/>
                  </a:lnTo>
                  <a:lnTo>
                    <a:pt x="60" y="253824"/>
                  </a:lnTo>
                  <a:lnTo>
                    <a:pt x="112" y="254968"/>
                  </a:lnTo>
                  <a:lnTo>
                    <a:pt x="171" y="256078"/>
                  </a:lnTo>
                  <a:lnTo>
                    <a:pt x="237" y="257188"/>
                  </a:lnTo>
                  <a:lnTo>
                    <a:pt x="326" y="258265"/>
                  </a:lnTo>
                  <a:lnTo>
                    <a:pt x="415" y="259341"/>
                  </a:lnTo>
                  <a:lnTo>
                    <a:pt x="526" y="260384"/>
                  </a:lnTo>
                  <a:lnTo>
                    <a:pt x="644" y="261360"/>
                  </a:lnTo>
                  <a:lnTo>
                    <a:pt x="770" y="262336"/>
                  </a:lnTo>
                  <a:lnTo>
                    <a:pt x="910" y="263311"/>
                  </a:lnTo>
                  <a:lnTo>
                    <a:pt x="1058" y="264220"/>
                  </a:lnTo>
                  <a:lnTo>
                    <a:pt x="1220" y="265094"/>
                  </a:lnTo>
                  <a:lnTo>
                    <a:pt x="1390" y="265935"/>
                  </a:lnTo>
                  <a:lnTo>
                    <a:pt x="1568" y="266743"/>
                  </a:lnTo>
                  <a:lnTo>
                    <a:pt x="1752" y="267516"/>
                  </a:lnTo>
                  <a:lnTo>
                    <a:pt x="1945" y="268256"/>
                  </a:lnTo>
                  <a:lnTo>
                    <a:pt x="2152" y="268963"/>
                  </a:lnTo>
                  <a:lnTo>
                    <a:pt x="2359" y="269602"/>
                  </a:lnTo>
                  <a:lnTo>
                    <a:pt x="2580" y="270208"/>
                  </a:lnTo>
                  <a:lnTo>
                    <a:pt x="2802" y="270780"/>
                  </a:lnTo>
                  <a:lnTo>
                    <a:pt x="3038" y="271318"/>
                  </a:lnTo>
                  <a:lnTo>
                    <a:pt x="3275" y="271789"/>
                  </a:lnTo>
                  <a:lnTo>
                    <a:pt x="3526" y="272193"/>
                  </a:lnTo>
                  <a:lnTo>
                    <a:pt x="3777" y="272563"/>
                  </a:lnTo>
                  <a:lnTo>
                    <a:pt x="4036" y="272865"/>
                  </a:lnTo>
                  <a:lnTo>
                    <a:pt x="4295" y="273134"/>
                  </a:lnTo>
                  <a:lnTo>
                    <a:pt x="4568" y="273336"/>
                  </a:lnTo>
                  <a:lnTo>
                    <a:pt x="4842" y="273505"/>
                  </a:lnTo>
                  <a:lnTo>
                    <a:pt x="5115" y="273572"/>
                  </a:lnTo>
                  <a:lnTo>
                    <a:pt x="5396" y="273605"/>
                  </a:lnTo>
                  <a:lnTo>
                    <a:pt x="5677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1" y="272865"/>
                  </a:lnTo>
                  <a:lnTo>
                    <a:pt x="7000" y="272563"/>
                  </a:lnTo>
                  <a:lnTo>
                    <a:pt x="7251" y="272193"/>
                  </a:lnTo>
                  <a:lnTo>
                    <a:pt x="7495" y="271789"/>
                  </a:lnTo>
                  <a:lnTo>
                    <a:pt x="7731" y="271318"/>
                  </a:lnTo>
                  <a:lnTo>
                    <a:pt x="7968" y="270780"/>
                  </a:lnTo>
                  <a:lnTo>
                    <a:pt x="8190" y="270208"/>
                  </a:lnTo>
                  <a:lnTo>
                    <a:pt x="8411" y="269602"/>
                  </a:lnTo>
                  <a:lnTo>
                    <a:pt x="8618" y="268963"/>
                  </a:lnTo>
                  <a:lnTo>
                    <a:pt x="8825" y="268256"/>
                  </a:lnTo>
                  <a:lnTo>
                    <a:pt x="9025" y="267516"/>
                  </a:lnTo>
                  <a:lnTo>
                    <a:pt x="9209" y="266743"/>
                  </a:lnTo>
                  <a:lnTo>
                    <a:pt x="9387" y="265935"/>
                  </a:lnTo>
                  <a:lnTo>
                    <a:pt x="9557" y="265094"/>
                  </a:lnTo>
                  <a:lnTo>
                    <a:pt x="9719" y="264220"/>
                  </a:lnTo>
                  <a:lnTo>
                    <a:pt x="9867" y="263311"/>
                  </a:lnTo>
                  <a:lnTo>
                    <a:pt x="10008" y="262336"/>
                  </a:lnTo>
                  <a:lnTo>
                    <a:pt x="10141" y="261360"/>
                  </a:lnTo>
                  <a:lnTo>
                    <a:pt x="10259" y="260384"/>
                  </a:lnTo>
                  <a:lnTo>
                    <a:pt x="10370" y="259341"/>
                  </a:lnTo>
                  <a:lnTo>
                    <a:pt x="10466" y="258265"/>
                  </a:lnTo>
                  <a:lnTo>
                    <a:pt x="10554" y="257188"/>
                  </a:lnTo>
                  <a:lnTo>
                    <a:pt x="10621" y="256078"/>
                  </a:lnTo>
                  <a:lnTo>
                    <a:pt x="10687" y="254968"/>
                  </a:lnTo>
                  <a:lnTo>
                    <a:pt x="10732" y="253824"/>
                  </a:lnTo>
                  <a:lnTo>
                    <a:pt x="10769" y="252647"/>
                  </a:lnTo>
                  <a:lnTo>
                    <a:pt x="10791" y="251469"/>
                  </a:lnTo>
                  <a:lnTo>
                    <a:pt x="10798" y="250258"/>
                  </a:lnTo>
                  <a:lnTo>
                    <a:pt x="10791" y="249081"/>
                  </a:lnTo>
                  <a:lnTo>
                    <a:pt x="10769" y="247903"/>
                  </a:lnTo>
                  <a:lnTo>
                    <a:pt x="10732" y="246726"/>
                  </a:lnTo>
                  <a:lnTo>
                    <a:pt x="10687" y="245582"/>
                  </a:lnTo>
                  <a:lnTo>
                    <a:pt x="10621" y="244438"/>
                  </a:lnTo>
                  <a:lnTo>
                    <a:pt x="10554" y="243328"/>
                  </a:lnTo>
                  <a:lnTo>
                    <a:pt x="10466" y="242252"/>
                  </a:lnTo>
                  <a:lnTo>
                    <a:pt x="10370" y="241209"/>
                  </a:lnTo>
                  <a:lnTo>
                    <a:pt x="10259" y="240166"/>
                  </a:lnTo>
                  <a:lnTo>
                    <a:pt x="10141" y="239157"/>
                  </a:lnTo>
                  <a:lnTo>
                    <a:pt x="10008" y="238181"/>
                  </a:lnTo>
                  <a:lnTo>
                    <a:pt x="9867" y="237239"/>
                  </a:lnTo>
                  <a:lnTo>
                    <a:pt x="9719" y="236331"/>
                  </a:lnTo>
                  <a:lnTo>
                    <a:pt x="9557" y="235422"/>
                  </a:lnTo>
                  <a:lnTo>
                    <a:pt x="9387" y="234581"/>
                  </a:lnTo>
                  <a:lnTo>
                    <a:pt x="9209" y="233774"/>
                  </a:lnTo>
                  <a:lnTo>
                    <a:pt x="9025" y="233000"/>
                  </a:lnTo>
                  <a:lnTo>
                    <a:pt x="8825" y="232260"/>
                  </a:lnTo>
                  <a:lnTo>
                    <a:pt x="8618" y="231587"/>
                  </a:lnTo>
                  <a:lnTo>
                    <a:pt x="8411" y="230915"/>
                  </a:lnTo>
                  <a:lnTo>
                    <a:pt x="8190" y="230309"/>
                  </a:lnTo>
                  <a:lnTo>
                    <a:pt x="7968" y="229771"/>
                  </a:lnTo>
                  <a:lnTo>
                    <a:pt x="7731" y="229232"/>
                  </a:lnTo>
                  <a:lnTo>
                    <a:pt x="7495" y="228761"/>
                  </a:lnTo>
                  <a:lnTo>
                    <a:pt x="7251" y="228358"/>
                  </a:lnTo>
                  <a:lnTo>
                    <a:pt x="7000" y="227988"/>
                  </a:lnTo>
                  <a:lnTo>
                    <a:pt x="6741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7" y="226945"/>
                  </a:lnTo>
                  <a:close/>
                  <a:moveTo>
                    <a:pt x="5115" y="340384"/>
                  </a:moveTo>
                  <a:lnTo>
                    <a:pt x="4842" y="340485"/>
                  </a:lnTo>
                  <a:lnTo>
                    <a:pt x="4568" y="340653"/>
                  </a:lnTo>
                  <a:lnTo>
                    <a:pt x="4295" y="340855"/>
                  </a:lnTo>
                  <a:lnTo>
                    <a:pt x="4036" y="341124"/>
                  </a:lnTo>
                  <a:lnTo>
                    <a:pt x="3777" y="341426"/>
                  </a:lnTo>
                  <a:lnTo>
                    <a:pt x="3526" y="341797"/>
                  </a:lnTo>
                  <a:lnTo>
                    <a:pt x="3275" y="342200"/>
                  </a:lnTo>
                  <a:lnTo>
                    <a:pt x="3038" y="342671"/>
                  </a:lnTo>
                  <a:lnTo>
                    <a:pt x="2802" y="343209"/>
                  </a:lnTo>
                  <a:lnTo>
                    <a:pt x="2580" y="343748"/>
                  </a:lnTo>
                  <a:lnTo>
                    <a:pt x="2359" y="344387"/>
                  </a:lnTo>
                  <a:lnTo>
                    <a:pt x="2152" y="345026"/>
                  </a:lnTo>
                  <a:lnTo>
                    <a:pt x="1945" y="345733"/>
                  </a:lnTo>
                  <a:lnTo>
                    <a:pt x="1752" y="346439"/>
                  </a:lnTo>
                  <a:lnTo>
                    <a:pt x="1568" y="347213"/>
                  </a:lnTo>
                  <a:lnTo>
                    <a:pt x="1390" y="348054"/>
                  </a:lnTo>
                  <a:lnTo>
                    <a:pt x="1220" y="348895"/>
                  </a:lnTo>
                  <a:lnTo>
                    <a:pt x="1058" y="349770"/>
                  </a:lnTo>
                  <a:lnTo>
                    <a:pt x="910" y="350678"/>
                  </a:lnTo>
                  <a:lnTo>
                    <a:pt x="770" y="351620"/>
                  </a:lnTo>
                  <a:lnTo>
                    <a:pt x="644" y="352595"/>
                  </a:lnTo>
                  <a:lnTo>
                    <a:pt x="526" y="353605"/>
                  </a:lnTo>
                  <a:lnTo>
                    <a:pt x="415" y="354648"/>
                  </a:lnTo>
                  <a:lnTo>
                    <a:pt x="326" y="355724"/>
                  </a:lnTo>
                  <a:lnTo>
                    <a:pt x="237" y="356801"/>
                  </a:lnTo>
                  <a:lnTo>
                    <a:pt x="171" y="357911"/>
                  </a:lnTo>
                  <a:lnTo>
                    <a:pt x="112" y="359021"/>
                  </a:lnTo>
                  <a:lnTo>
                    <a:pt x="60" y="360165"/>
                  </a:lnTo>
                  <a:lnTo>
                    <a:pt x="31" y="361342"/>
                  </a:lnTo>
                  <a:lnTo>
                    <a:pt x="8" y="362520"/>
                  </a:lnTo>
                  <a:lnTo>
                    <a:pt x="1" y="363697"/>
                  </a:lnTo>
                  <a:lnTo>
                    <a:pt x="8" y="364908"/>
                  </a:lnTo>
                  <a:lnTo>
                    <a:pt x="31" y="366086"/>
                  </a:lnTo>
                  <a:lnTo>
                    <a:pt x="60" y="367263"/>
                  </a:lnTo>
                  <a:lnTo>
                    <a:pt x="112" y="368407"/>
                  </a:lnTo>
                  <a:lnTo>
                    <a:pt x="171" y="369517"/>
                  </a:lnTo>
                  <a:lnTo>
                    <a:pt x="237" y="370627"/>
                  </a:lnTo>
                  <a:lnTo>
                    <a:pt x="326" y="371704"/>
                  </a:lnTo>
                  <a:lnTo>
                    <a:pt x="415" y="372780"/>
                  </a:lnTo>
                  <a:lnTo>
                    <a:pt x="526" y="373823"/>
                  </a:lnTo>
                  <a:lnTo>
                    <a:pt x="644" y="374799"/>
                  </a:lnTo>
                  <a:lnTo>
                    <a:pt x="770" y="375808"/>
                  </a:lnTo>
                  <a:lnTo>
                    <a:pt x="910" y="376750"/>
                  </a:lnTo>
                  <a:lnTo>
                    <a:pt x="1058" y="377658"/>
                  </a:lnTo>
                  <a:lnTo>
                    <a:pt x="1220" y="378533"/>
                  </a:lnTo>
                  <a:lnTo>
                    <a:pt x="1390" y="379374"/>
                  </a:lnTo>
                  <a:lnTo>
                    <a:pt x="1568" y="380215"/>
                  </a:lnTo>
                  <a:lnTo>
                    <a:pt x="1752" y="380989"/>
                  </a:lnTo>
                  <a:lnTo>
                    <a:pt x="1945" y="381695"/>
                  </a:lnTo>
                  <a:lnTo>
                    <a:pt x="2152" y="382402"/>
                  </a:lnTo>
                  <a:lnTo>
                    <a:pt x="2359" y="383041"/>
                  </a:lnTo>
                  <a:lnTo>
                    <a:pt x="2580" y="383680"/>
                  </a:lnTo>
                  <a:lnTo>
                    <a:pt x="2802" y="384218"/>
                  </a:lnTo>
                  <a:lnTo>
                    <a:pt x="3038" y="384757"/>
                  </a:lnTo>
                  <a:lnTo>
                    <a:pt x="3275" y="385228"/>
                  </a:lnTo>
                  <a:lnTo>
                    <a:pt x="3526" y="385631"/>
                  </a:lnTo>
                  <a:lnTo>
                    <a:pt x="3777" y="386001"/>
                  </a:lnTo>
                  <a:lnTo>
                    <a:pt x="4036" y="386304"/>
                  </a:lnTo>
                  <a:lnTo>
                    <a:pt x="4295" y="386573"/>
                  </a:lnTo>
                  <a:lnTo>
                    <a:pt x="4568" y="386775"/>
                  </a:lnTo>
                  <a:lnTo>
                    <a:pt x="4842" y="386943"/>
                  </a:lnTo>
                  <a:lnTo>
                    <a:pt x="5115" y="387044"/>
                  </a:lnTo>
                  <a:lnTo>
                    <a:pt x="5677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1" y="386304"/>
                  </a:lnTo>
                  <a:lnTo>
                    <a:pt x="7000" y="386001"/>
                  </a:lnTo>
                  <a:lnTo>
                    <a:pt x="7251" y="385631"/>
                  </a:lnTo>
                  <a:lnTo>
                    <a:pt x="7495" y="385228"/>
                  </a:lnTo>
                  <a:lnTo>
                    <a:pt x="7731" y="384757"/>
                  </a:lnTo>
                  <a:lnTo>
                    <a:pt x="7968" y="384218"/>
                  </a:lnTo>
                  <a:lnTo>
                    <a:pt x="8190" y="383680"/>
                  </a:lnTo>
                  <a:lnTo>
                    <a:pt x="8411" y="383041"/>
                  </a:lnTo>
                  <a:lnTo>
                    <a:pt x="8618" y="382402"/>
                  </a:lnTo>
                  <a:lnTo>
                    <a:pt x="8825" y="381695"/>
                  </a:lnTo>
                  <a:lnTo>
                    <a:pt x="9025" y="380989"/>
                  </a:lnTo>
                  <a:lnTo>
                    <a:pt x="9209" y="380215"/>
                  </a:lnTo>
                  <a:lnTo>
                    <a:pt x="9387" y="379374"/>
                  </a:lnTo>
                  <a:lnTo>
                    <a:pt x="9557" y="378533"/>
                  </a:lnTo>
                  <a:lnTo>
                    <a:pt x="9719" y="377658"/>
                  </a:lnTo>
                  <a:lnTo>
                    <a:pt x="9867" y="376750"/>
                  </a:lnTo>
                  <a:lnTo>
                    <a:pt x="10008" y="375808"/>
                  </a:lnTo>
                  <a:lnTo>
                    <a:pt x="10141" y="374799"/>
                  </a:lnTo>
                  <a:lnTo>
                    <a:pt x="10259" y="373823"/>
                  </a:lnTo>
                  <a:lnTo>
                    <a:pt x="10370" y="372780"/>
                  </a:lnTo>
                  <a:lnTo>
                    <a:pt x="10466" y="371704"/>
                  </a:lnTo>
                  <a:lnTo>
                    <a:pt x="10554" y="370627"/>
                  </a:lnTo>
                  <a:lnTo>
                    <a:pt x="10621" y="369517"/>
                  </a:lnTo>
                  <a:lnTo>
                    <a:pt x="10687" y="368407"/>
                  </a:lnTo>
                  <a:lnTo>
                    <a:pt x="10732" y="367263"/>
                  </a:lnTo>
                  <a:lnTo>
                    <a:pt x="10769" y="366086"/>
                  </a:lnTo>
                  <a:lnTo>
                    <a:pt x="10791" y="364908"/>
                  </a:lnTo>
                  <a:lnTo>
                    <a:pt x="10798" y="363697"/>
                  </a:lnTo>
                  <a:lnTo>
                    <a:pt x="10791" y="362520"/>
                  </a:lnTo>
                  <a:lnTo>
                    <a:pt x="10769" y="361342"/>
                  </a:lnTo>
                  <a:lnTo>
                    <a:pt x="10732" y="360165"/>
                  </a:lnTo>
                  <a:lnTo>
                    <a:pt x="10687" y="359021"/>
                  </a:lnTo>
                  <a:lnTo>
                    <a:pt x="10621" y="357911"/>
                  </a:lnTo>
                  <a:lnTo>
                    <a:pt x="10554" y="356801"/>
                  </a:lnTo>
                  <a:lnTo>
                    <a:pt x="10466" y="355724"/>
                  </a:lnTo>
                  <a:lnTo>
                    <a:pt x="10370" y="354648"/>
                  </a:lnTo>
                  <a:lnTo>
                    <a:pt x="10259" y="353605"/>
                  </a:lnTo>
                  <a:lnTo>
                    <a:pt x="10141" y="352595"/>
                  </a:lnTo>
                  <a:lnTo>
                    <a:pt x="10008" y="351620"/>
                  </a:lnTo>
                  <a:lnTo>
                    <a:pt x="9867" y="350678"/>
                  </a:lnTo>
                  <a:lnTo>
                    <a:pt x="9719" y="349770"/>
                  </a:lnTo>
                  <a:lnTo>
                    <a:pt x="9557" y="348895"/>
                  </a:lnTo>
                  <a:lnTo>
                    <a:pt x="9387" y="348054"/>
                  </a:lnTo>
                  <a:lnTo>
                    <a:pt x="9209" y="347213"/>
                  </a:lnTo>
                  <a:lnTo>
                    <a:pt x="9025" y="346439"/>
                  </a:lnTo>
                  <a:lnTo>
                    <a:pt x="8825" y="345733"/>
                  </a:lnTo>
                  <a:lnTo>
                    <a:pt x="8618" y="345026"/>
                  </a:lnTo>
                  <a:lnTo>
                    <a:pt x="8411" y="344387"/>
                  </a:lnTo>
                  <a:lnTo>
                    <a:pt x="8190" y="343748"/>
                  </a:lnTo>
                  <a:lnTo>
                    <a:pt x="7968" y="343209"/>
                  </a:lnTo>
                  <a:lnTo>
                    <a:pt x="7731" y="342671"/>
                  </a:lnTo>
                  <a:lnTo>
                    <a:pt x="7495" y="342200"/>
                  </a:lnTo>
                  <a:lnTo>
                    <a:pt x="7251" y="341797"/>
                  </a:lnTo>
                  <a:lnTo>
                    <a:pt x="7000" y="341426"/>
                  </a:lnTo>
                  <a:lnTo>
                    <a:pt x="6741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7" y="340384"/>
                  </a:lnTo>
                  <a:close/>
                  <a:moveTo>
                    <a:pt x="5396" y="453822"/>
                  </a:moveTo>
                  <a:lnTo>
                    <a:pt x="5115" y="453856"/>
                  </a:lnTo>
                  <a:lnTo>
                    <a:pt x="4842" y="453957"/>
                  </a:lnTo>
                  <a:lnTo>
                    <a:pt x="4568" y="454092"/>
                  </a:lnTo>
                  <a:lnTo>
                    <a:pt x="4295" y="454293"/>
                  </a:lnTo>
                  <a:lnTo>
                    <a:pt x="4036" y="454562"/>
                  </a:lnTo>
                  <a:lnTo>
                    <a:pt x="3777" y="454865"/>
                  </a:lnTo>
                  <a:lnTo>
                    <a:pt x="3526" y="455235"/>
                  </a:lnTo>
                  <a:lnTo>
                    <a:pt x="3275" y="455639"/>
                  </a:lnTo>
                  <a:lnTo>
                    <a:pt x="3038" y="456110"/>
                  </a:lnTo>
                  <a:lnTo>
                    <a:pt x="2802" y="456615"/>
                  </a:lnTo>
                  <a:lnTo>
                    <a:pt x="2580" y="457153"/>
                  </a:lnTo>
                  <a:lnTo>
                    <a:pt x="2359" y="457758"/>
                  </a:lnTo>
                  <a:lnTo>
                    <a:pt x="2152" y="458398"/>
                  </a:lnTo>
                  <a:lnTo>
                    <a:pt x="1945" y="459070"/>
                  </a:lnTo>
                  <a:lnTo>
                    <a:pt x="1752" y="459811"/>
                  </a:lnTo>
                  <a:lnTo>
                    <a:pt x="1568" y="460551"/>
                  </a:lnTo>
                  <a:lnTo>
                    <a:pt x="1390" y="461358"/>
                  </a:lnTo>
                  <a:lnTo>
                    <a:pt x="1220" y="462199"/>
                  </a:lnTo>
                  <a:lnTo>
                    <a:pt x="1058" y="463074"/>
                  </a:lnTo>
                  <a:lnTo>
                    <a:pt x="910" y="463982"/>
                  </a:lnTo>
                  <a:lnTo>
                    <a:pt x="770" y="464924"/>
                  </a:lnTo>
                  <a:lnTo>
                    <a:pt x="644" y="465900"/>
                  </a:lnTo>
                  <a:lnTo>
                    <a:pt x="526" y="466875"/>
                  </a:lnTo>
                  <a:lnTo>
                    <a:pt x="415" y="467918"/>
                  </a:lnTo>
                  <a:lnTo>
                    <a:pt x="326" y="468961"/>
                  </a:lnTo>
                  <a:lnTo>
                    <a:pt x="237" y="470038"/>
                  </a:lnTo>
                  <a:lnTo>
                    <a:pt x="171" y="471148"/>
                  </a:lnTo>
                  <a:lnTo>
                    <a:pt x="112" y="472258"/>
                  </a:lnTo>
                  <a:lnTo>
                    <a:pt x="60" y="473402"/>
                  </a:lnTo>
                  <a:lnTo>
                    <a:pt x="31" y="474579"/>
                  </a:lnTo>
                  <a:lnTo>
                    <a:pt x="8" y="475757"/>
                  </a:lnTo>
                  <a:lnTo>
                    <a:pt x="1" y="476934"/>
                  </a:lnTo>
                  <a:lnTo>
                    <a:pt x="8" y="478179"/>
                  </a:lnTo>
                  <a:lnTo>
                    <a:pt x="31" y="479356"/>
                  </a:lnTo>
                  <a:lnTo>
                    <a:pt x="60" y="480534"/>
                  </a:lnTo>
                  <a:lnTo>
                    <a:pt x="112" y="481711"/>
                  </a:lnTo>
                  <a:lnTo>
                    <a:pt x="171" y="482855"/>
                  </a:lnTo>
                  <a:lnTo>
                    <a:pt x="237" y="483965"/>
                  </a:lnTo>
                  <a:lnTo>
                    <a:pt x="326" y="485075"/>
                  </a:lnTo>
                  <a:lnTo>
                    <a:pt x="415" y="486152"/>
                  </a:lnTo>
                  <a:lnTo>
                    <a:pt x="526" y="487195"/>
                  </a:lnTo>
                  <a:lnTo>
                    <a:pt x="644" y="488204"/>
                  </a:lnTo>
                  <a:lnTo>
                    <a:pt x="770" y="489179"/>
                  </a:lnTo>
                  <a:lnTo>
                    <a:pt x="910" y="490155"/>
                  </a:lnTo>
                  <a:lnTo>
                    <a:pt x="1058" y="491063"/>
                  </a:lnTo>
                  <a:lnTo>
                    <a:pt x="1220" y="491972"/>
                  </a:lnTo>
                  <a:lnTo>
                    <a:pt x="1390" y="492813"/>
                  </a:lnTo>
                  <a:lnTo>
                    <a:pt x="1568" y="493620"/>
                  </a:lnTo>
                  <a:lnTo>
                    <a:pt x="1752" y="494394"/>
                  </a:lnTo>
                  <a:lnTo>
                    <a:pt x="1945" y="495134"/>
                  </a:lnTo>
                  <a:lnTo>
                    <a:pt x="2152" y="495840"/>
                  </a:lnTo>
                  <a:lnTo>
                    <a:pt x="2359" y="496513"/>
                  </a:lnTo>
                  <a:lnTo>
                    <a:pt x="2580" y="497119"/>
                  </a:lnTo>
                  <a:lnTo>
                    <a:pt x="2802" y="497691"/>
                  </a:lnTo>
                  <a:lnTo>
                    <a:pt x="3038" y="498195"/>
                  </a:lnTo>
                  <a:lnTo>
                    <a:pt x="3275" y="498666"/>
                  </a:lnTo>
                  <a:lnTo>
                    <a:pt x="3526" y="499104"/>
                  </a:lnTo>
                  <a:lnTo>
                    <a:pt x="3777" y="499474"/>
                  </a:lnTo>
                  <a:lnTo>
                    <a:pt x="4036" y="499777"/>
                  </a:lnTo>
                  <a:lnTo>
                    <a:pt x="4295" y="500046"/>
                  </a:lnTo>
                  <a:lnTo>
                    <a:pt x="4568" y="500248"/>
                  </a:lnTo>
                  <a:lnTo>
                    <a:pt x="4842" y="500382"/>
                  </a:lnTo>
                  <a:lnTo>
                    <a:pt x="5115" y="500483"/>
                  </a:lnTo>
                  <a:lnTo>
                    <a:pt x="5396" y="500517"/>
                  </a:lnTo>
                  <a:lnTo>
                    <a:pt x="5677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1" y="499777"/>
                  </a:lnTo>
                  <a:lnTo>
                    <a:pt x="7000" y="499474"/>
                  </a:lnTo>
                  <a:lnTo>
                    <a:pt x="7251" y="499104"/>
                  </a:lnTo>
                  <a:lnTo>
                    <a:pt x="7495" y="498666"/>
                  </a:lnTo>
                  <a:lnTo>
                    <a:pt x="7731" y="498195"/>
                  </a:lnTo>
                  <a:lnTo>
                    <a:pt x="7968" y="497691"/>
                  </a:lnTo>
                  <a:lnTo>
                    <a:pt x="8190" y="497119"/>
                  </a:lnTo>
                  <a:lnTo>
                    <a:pt x="8411" y="496513"/>
                  </a:lnTo>
                  <a:lnTo>
                    <a:pt x="8618" y="495840"/>
                  </a:lnTo>
                  <a:lnTo>
                    <a:pt x="8825" y="495134"/>
                  </a:lnTo>
                  <a:lnTo>
                    <a:pt x="9025" y="494394"/>
                  </a:lnTo>
                  <a:lnTo>
                    <a:pt x="9209" y="493620"/>
                  </a:lnTo>
                  <a:lnTo>
                    <a:pt x="9387" y="492813"/>
                  </a:lnTo>
                  <a:lnTo>
                    <a:pt x="9557" y="491972"/>
                  </a:lnTo>
                  <a:lnTo>
                    <a:pt x="9719" y="491063"/>
                  </a:lnTo>
                  <a:lnTo>
                    <a:pt x="9867" y="490155"/>
                  </a:lnTo>
                  <a:lnTo>
                    <a:pt x="10008" y="489179"/>
                  </a:lnTo>
                  <a:lnTo>
                    <a:pt x="10141" y="488204"/>
                  </a:lnTo>
                  <a:lnTo>
                    <a:pt x="10259" y="487195"/>
                  </a:lnTo>
                  <a:lnTo>
                    <a:pt x="10370" y="486152"/>
                  </a:lnTo>
                  <a:lnTo>
                    <a:pt x="10466" y="485075"/>
                  </a:lnTo>
                  <a:lnTo>
                    <a:pt x="10554" y="483965"/>
                  </a:lnTo>
                  <a:lnTo>
                    <a:pt x="10621" y="482855"/>
                  </a:lnTo>
                  <a:lnTo>
                    <a:pt x="10687" y="481711"/>
                  </a:lnTo>
                  <a:lnTo>
                    <a:pt x="10732" y="480534"/>
                  </a:lnTo>
                  <a:lnTo>
                    <a:pt x="10769" y="479356"/>
                  </a:lnTo>
                  <a:lnTo>
                    <a:pt x="10791" y="478179"/>
                  </a:lnTo>
                  <a:lnTo>
                    <a:pt x="10798" y="476934"/>
                  </a:lnTo>
                  <a:lnTo>
                    <a:pt x="10791" y="475757"/>
                  </a:lnTo>
                  <a:lnTo>
                    <a:pt x="10769" y="474579"/>
                  </a:lnTo>
                  <a:lnTo>
                    <a:pt x="10732" y="473402"/>
                  </a:lnTo>
                  <a:lnTo>
                    <a:pt x="10687" y="472258"/>
                  </a:lnTo>
                  <a:lnTo>
                    <a:pt x="10621" y="471148"/>
                  </a:lnTo>
                  <a:lnTo>
                    <a:pt x="10554" y="470038"/>
                  </a:lnTo>
                  <a:lnTo>
                    <a:pt x="10466" y="468961"/>
                  </a:lnTo>
                  <a:lnTo>
                    <a:pt x="10370" y="467918"/>
                  </a:lnTo>
                  <a:lnTo>
                    <a:pt x="10259" y="466875"/>
                  </a:lnTo>
                  <a:lnTo>
                    <a:pt x="10141" y="465900"/>
                  </a:lnTo>
                  <a:lnTo>
                    <a:pt x="10008" y="464924"/>
                  </a:lnTo>
                  <a:lnTo>
                    <a:pt x="9867" y="463982"/>
                  </a:lnTo>
                  <a:lnTo>
                    <a:pt x="9719" y="463074"/>
                  </a:lnTo>
                  <a:lnTo>
                    <a:pt x="9557" y="462199"/>
                  </a:lnTo>
                  <a:lnTo>
                    <a:pt x="9387" y="461358"/>
                  </a:lnTo>
                  <a:lnTo>
                    <a:pt x="9209" y="460551"/>
                  </a:lnTo>
                  <a:lnTo>
                    <a:pt x="9025" y="459811"/>
                  </a:lnTo>
                  <a:lnTo>
                    <a:pt x="8825" y="459070"/>
                  </a:lnTo>
                  <a:lnTo>
                    <a:pt x="8618" y="458398"/>
                  </a:lnTo>
                  <a:lnTo>
                    <a:pt x="8411" y="457758"/>
                  </a:lnTo>
                  <a:lnTo>
                    <a:pt x="8190" y="457153"/>
                  </a:lnTo>
                  <a:lnTo>
                    <a:pt x="7968" y="456615"/>
                  </a:lnTo>
                  <a:lnTo>
                    <a:pt x="7731" y="456110"/>
                  </a:lnTo>
                  <a:lnTo>
                    <a:pt x="7495" y="455639"/>
                  </a:lnTo>
                  <a:lnTo>
                    <a:pt x="7251" y="455235"/>
                  </a:lnTo>
                  <a:lnTo>
                    <a:pt x="7000" y="454865"/>
                  </a:lnTo>
                  <a:lnTo>
                    <a:pt x="6741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7" y="453856"/>
                  </a:lnTo>
                  <a:lnTo>
                    <a:pt x="5396" y="453822"/>
                  </a:lnTo>
                  <a:close/>
                  <a:moveTo>
                    <a:pt x="5115" y="567059"/>
                  </a:moveTo>
                  <a:lnTo>
                    <a:pt x="4842" y="567160"/>
                  </a:lnTo>
                  <a:lnTo>
                    <a:pt x="4568" y="567328"/>
                  </a:lnTo>
                  <a:lnTo>
                    <a:pt x="4295" y="567530"/>
                  </a:lnTo>
                  <a:lnTo>
                    <a:pt x="4036" y="567766"/>
                  </a:lnTo>
                  <a:lnTo>
                    <a:pt x="3777" y="568102"/>
                  </a:lnTo>
                  <a:lnTo>
                    <a:pt x="3526" y="568472"/>
                  </a:lnTo>
                  <a:lnTo>
                    <a:pt x="3275" y="568876"/>
                  </a:lnTo>
                  <a:lnTo>
                    <a:pt x="3038" y="569347"/>
                  </a:lnTo>
                  <a:lnTo>
                    <a:pt x="2802" y="569885"/>
                  </a:lnTo>
                  <a:lnTo>
                    <a:pt x="2580" y="570423"/>
                  </a:lnTo>
                  <a:lnTo>
                    <a:pt x="2359" y="571029"/>
                  </a:lnTo>
                  <a:lnTo>
                    <a:pt x="2152" y="571702"/>
                  </a:lnTo>
                  <a:lnTo>
                    <a:pt x="1945" y="572408"/>
                  </a:lnTo>
                  <a:lnTo>
                    <a:pt x="1752" y="573115"/>
                  </a:lnTo>
                  <a:lnTo>
                    <a:pt x="1568" y="573889"/>
                  </a:lnTo>
                  <a:lnTo>
                    <a:pt x="1390" y="574730"/>
                  </a:lnTo>
                  <a:lnTo>
                    <a:pt x="1220" y="575571"/>
                  </a:lnTo>
                  <a:lnTo>
                    <a:pt x="1058" y="576445"/>
                  </a:lnTo>
                  <a:lnTo>
                    <a:pt x="910" y="577354"/>
                  </a:lnTo>
                  <a:lnTo>
                    <a:pt x="770" y="578296"/>
                  </a:lnTo>
                  <a:lnTo>
                    <a:pt x="644" y="579271"/>
                  </a:lnTo>
                  <a:lnTo>
                    <a:pt x="526" y="580280"/>
                  </a:lnTo>
                  <a:lnTo>
                    <a:pt x="415" y="581323"/>
                  </a:lnTo>
                  <a:lnTo>
                    <a:pt x="326" y="582400"/>
                  </a:lnTo>
                  <a:lnTo>
                    <a:pt x="237" y="583476"/>
                  </a:lnTo>
                  <a:lnTo>
                    <a:pt x="171" y="584586"/>
                  </a:lnTo>
                  <a:lnTo>
                    <a:pt x="112" y="585697"/>
                  </a:lnTo>
                  <a:lnTo>
                    <a:pt x="60" y="586840"/>
                  </a:lnTo>
                  <a:lnTo>
                    <a:pt x="31" y="588018"/>
                  </a:lnTo>
                  <a:lnTo>
                    <a:pt x="8" y="589195"/>
                  </a:lnTo>
                  <a:lnTo>
                    <a:pt x="1" y="590373"/>
                  </a:lnTo>
                  <a:lnTo>
                    <a:pt x="8" y="591618"/>
                  </a:lnTo>
                  <a:lnTo>
                    <a:pt x="31" y="592795"/>
                  </a:lnTo>
                  <a:lnTo>
                    <a:pt x="60" y="593972"/>
                  </a:lnTo>
                  <a:lnTo>
                    <a:pt x="112" y="595150"/>
                  </a:lnTo>
                  <a:lnTo>
                    <a:pt x="171" y="596294"/>
                  </a:lnTo>
                  <a:lnTo>
                    <a:pt x="237" y="597404"/>
                  </a:lnTo>
                  <a:lnTo>
                    <a:pt x="326" y="598480"/>
                  </a:lnTo>
                  <a:lnTo>
                    <a:pt x="415" y="599557"/>
                  </a:lnTo>
                  <a:lnTo>
                    <a:pt x="526" y="600600"/>
                  </a:lnTo>
                  <a:lnTo>
                    <a:pt x="644" y="601609"/>
                  </a:lnTo>
                  <a:lnTo>
                    <a:pt x="770" y="602585"/>
                  </a:lnTo>
                  <a:lnTo>
                    <a:pt x="910" y="603527"/>
                  </a:lnTo>
                  <a:lnTo>
                    <a:pt x="1058" y="604435"/>
                  </a:lnTo>
                  <a:lnTo>
                    <a:pt x="1220" y="605310"/>
                  </a:lnTo>
                  <a:lnTo>
                    <a:pt x="1390" y="606151"/>
                  </a:lnTo>
                  <a:lnTo>
                    <a:pt x="1568" y="606958"/>
                  </a:lnTo>
                  <a:lnTo>
                    <a:pt x="1752" y="607732"/>
                  </a:lnTo>
                  <a:lnTo>
                    <a:pt x="1945" y="608472"/>
                  </a:lnTo>
                  <a:lnTo>
                    <a:pt x="2152" y="609145"/>
                  </a:lnTo>
                  <a:lnTo>
                    <a:pt x="2359" y="609784"/>
                  </a:lnTo>
                  <a:lnTo>
                    <a:pt x="2580" y="610389"/>
                  </a:lnTo>
                  <a:lnTo>
                    <a:pt x="2802" y="610961"/>
                  </a:lnTo>
                  <a:lnTo>
                    <a:pt x="3038" y="611466"/>
                  </a:lnTo>
                  <a:lnTo>
                    <a:pt x="3275" y="611937"/>
                  </a:lnTo>
                  <a:lnTo>
                    <a:pt x="3526" y="612341"/>
                  </a:lnTo>
                  <a:lnTo>
                    <a:pt x="3777" y="612711"/>
                  </a:lnTo>
                  <a:lnTo>
                    <a:pt x="4036" y="613013"/>
                  </a:lnTo>
                  <a:lnTo>
                    <a:pt x="4295" y="613249"/>
                  </a:lnTo>
                  <a:lnTo>
                    <a:pt x="4568" y="613451"/>
                  </a:lnTo>
                  <a:lnTo>
                    <a:pt x="4842" y="613619"/>
                  </a:lnTo>
                  <a:lnTo>
                    <a:pt x="5115" y="613686"/>
                  </a:lnTo>
                  <a:lnTo>
                    <a:pt x="5396" y="613720"/>
                  </a:lnTo>
                  <a:lnTo>
                    <a:pt x="5677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1" y="613013"/>
                  </a:lnTo>
                  <a:lnTo>
                    <a:pt x="7000" y="612711"/>
                  </a:lnTo>
                  <a:lnTo>
                    <a:pt x="7251" y="612341"/>
                  </a:lnTo>
                  <a:lnTo>
                    <a:pt x="7495" y="611937"/>
                  </a:lnTo>
                  <a:lnTo>
                    <a:pt x="7731" y="611466"/>
                  </a:lnTo>
                  <a:lnTo>
                    <a:pt x="7968" y="610961"/>
                  </a:lnTo>
                  <a:lnTo>
                    <a:pt x="8190" y="610389"/>
                  </a:lnTo>
                  <a:lnTo>
                    <a:pt x="8411" y="609784"/>
                  </a:lnTo>
                  <a:lnTo>
                    <a:pt x="8618" y="609145"/>
                  </a:lnTo>
                  <a:lnTo>
                    <a:pt x="8825" y="608472"/>
                  </a:lnTo>
                  <a:lnTo>
                    <a:pt x="9025" y="607732"/>
                  </a:lnTo>
                  <a:lnTo>
                    <a:pt x="9209" y="606958"/>
                  </a:lnTo>
                  <a:lnTo>
                    <a:pt x="9387" y="606151"/>
                  </a:lnTo>
                  <a:lnTo>
                    <a:pt x="9557" y="605310"/>
                  </a:lnTo>
                  <a:lnTo>
                    <a:pt x="9719" y="604435"/>
                  </a:lnTo>
                  <a:lnTo>
                    <a:pt x="9867" y="603527"/>
                  </a:lnTo>
                  <a:lnTo>
                    <a:pt x="10008" y="602585"/>
                  </a:lnTo>
                  <a:lnTo>
                    <a:pt x="10141" y="601609"/>
                  </a:lnTo>
                  <a:lnTo>
                    <a:pt x="10259" y="600600"/>
                  </a:lnTo>
                  <a:lnTo>
                    <a:pt x="10370" y="599557"/>
                  </a:lnTo>
                  <a:lnTo>
                    <a:pt x="10466" y="598480"/>
                  </a:lnTo>
                  <a:lnTo>
                    <a:pt x="10554" y="597404"/>
                  </a:lnTo>
                  <a:lnTo>
                    <a:pt x="10621" y="596294"/>
                  </a:lnTo>
                  <a:lnTo>
                    <a:pt x="10687" y="595150"/>
                  </a:lnTo>
                  <a:lnTo>
                    <a:pt x="10732" y="593972"/>
                  </a:lnTo>
                  <a:lnTo>
                    <a:pt x="10769" y="592795"/>
                  </a:lnTo>
                  <a:lnTo>
                    <a:pt x="10791" y="591618"/>
                  </a:lnTo>
                  <a:lnTo>
                    <a:pt x="10798" y="590373"/>
                  </a:lnTo>
                  <a:lnTo>
                    <a:pt x="10791" y="589195"/>
                  </a:lnTo>
                  <a:lnTo>
                    <a:pt x="10769" y="588018"/>
                  </a:lnTo>
                  <a:lnTo>
                    <a:pt x="10732" y="586840"/>
                  </a:lnTo>
                  <a:lnTo>
                    <a:pt x="10687" y="585697"/>
                  </a:lnTo>
                  <a:lnTo>
                    <a:pt x="10621" y="584586"/>
                  </a:lnTo>
                  <a:lnTo>
                    <a:pt x="10554" y="583476"/>
                  </a:lnTo>
                  <a:lnTo>
                    <a:pt x="10466" y="582400"/>
                  </a:lnTo>
                  <a:lnTo>
                    <a:pt x="10370" y="581323"/>
                  </a:lnTo>
                  <a:lnTo>
                    <a:pt x="10259" y="580280"/>
                  </a:lnTo>
                  <a:lnTo>
                    <a:pt x="10141" y="579271"/>
                  </a:lnTo>
                  <a:lnTo>
                    <a:pt x="10008" y="578296"/>
                  </a:lnTo>
                  <a:lnTo>
                    <a:pt x="9867" y="577354"/>
                  </a:lnTo>
                  <a:lnTo>
                    <a:pt x="9719" y="576445"/>
                  </a:lnTo>
                  <a:lnTo>
                    <a:pt x="9557" y="575571"/>
                  </a:lnTo>
                  <a:lnTo>
                    <a:pt x="9387" y="574730"/>
                  </a:lnTo>
                  <a:lnTo>
                    <a:pt x="9209" y="573889"/>
                  </a:lnTo>
                  <a:lnTo>
                    <a:pt x="9025" y="573115"/>
                  </a:lnTo>
                  <a:lnTo>
                    <a:pt x="8825" y="572408"/>
                  </a:lnTo>
                  <a:lnTo>
                    <a:pt x="8618" y="571702"/>
                  </a:lnTo>
                  <a:lnTo>
                    <a:pt x="8411" y="571029"/>
                  </a:lnTo>
                  <a:lnTo>
                    <a:pt x="8190" y="570423"/>
                  </a:lnTo>
                  <a:lnTo>
                    <a:pt x="7968" y="569885"/>
                  </a:lnTo>
                  <a:lnTo>
                    <a:pt x="7731" y="569347"/>
                  </a:lnTo>
                  <a:lnTo>
                    <a:pt x="7495" y="568876"/>
                  </a:lnTo>
                  <a:lnTo>
                    <a:pt x="7251" y="568472"/>
                  </a:lnTo>
                  <a:lnTo>
                    <a:pt x="7000" y="568102"/>
                  </a:lnTo>
                  <a:lnTo>
                    <a:pt x="6741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7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1;p2"/>
            <p:cNvSpPr/>
            <p:nvPr/>
          </p:nvSpPr>
          <p:spPr>
            <a:xfrm>
              <a:off x="2244887" y="931941"/>
              <a:ext cx="30377" cy="405055"/>
            </a:xfrm>
            <a:custGeom>
              <a:avLst/>
              <a:gdLst/>
              <a:ahLst/>
              <a:cxnLst/>
              <a:rect l="l" t="t" r="r" b="b"/>
              <a:pathLst>
                <a:path w="10791" h="613720" extrusionOk="0">
                  <a:moveTo>
                    <a:pt x="5395" y="0"/>
                  </a:moveTo>
                  <a:lnTo>
                    <a:pt x="5114" y="34"/>
                  </a:lnTo>
                  <a:lnTo>
                    <a:pt x="4841" y="135"/>
                  </a:lnTo>
                  <a:lnTo>
                    <a:pt x="4568" y="269"/>
                  </a:lnTo>
                  <a:lnTo>
                    <a:pt x="4294" y="471"/>
                  </a:lnTo>
                  <a:lnTo>
                    <a:pt x="4035" y="740"/>
                  </a:lnTo>
                  <a:lnTo>
                    <a:pt x="3777" y="1043"/>
                  </a:lnTo>
                  <a:lnTo>
                    <a:pt x="3526" y="1413"/>
                  </a:lnTo>
                  <a:lnTo>
                    <a:pt x="3274" y="1850"/>
                  </a:lnTo>
                  <a:lnTo>
                    <a:pt x="3038" y="2321"/>
                  </a:lnTo>
                  <a:lnTo>
                    <a:pt x="2801" y="2826"/>
                  </a:lnTo>
                  <a:lnTo>
                    <a:pt x="2580" y="3398"/>
                  </a:lnTo>
                  <a:lnTo>
                    <a:pt x="2358" y="4003"/>
                  </a:lnTo>
                  <a:lnTo>
                    <a:pt x="2151" y="4643"/>
                  </a:lnTo>
                  <a:lnTo>
                    <a:pt x="1944" y="5349"/>
                  </a:lnTo>
                  <a:lnTo>
                    <a:pt x="1752" y="6089"/>
                  </a:lnTo>
                  <a:lnTo>
                    <a:pt x="1560" y="6863"/>
                  </a:lnTo>
                  <a:lnTo>
                    <a:pt x="1382" y="7670"/>
                  </a:lnTo>
                  <a:lnTo>
                    <a:pt x="1220" y="8511"/>
                  </a:lnTo>
                  <a:lnTo>
                    <a:pt x="1057" y="9420"/>
                  </a:lnTo>
                  <a:lnTo>
                    <a:pt x="909" y="10328"/>
                  </a:lnTo>
                  <a:lnTo>
                    <a:pt x="769" y="11270"/>
                  </a:lnTo>
                  <a:lnTo>
                    <a:pt x="643" y="12245"/>
                  </a:lnTo>
                  <a:lnTo>
                    <a:pt x="525" y="13255"/>
                  </a:lnTo>
                  <a:lnTo>
                    <a:pt x="414" y="14298"/>
                  </a:lnTo>
                  <a:lnTo>
                    <a:pt x="318" y="15340"/>
                  </a:lnTo>
                  <a:lnTo>
                    <a:pt x="237" y="16417"/>
                  </a:lnTo>
                  <a:lnTo>
                    <a:pt x="163" y="17527"/>
                  </a:lnTo>
                  <a:lnTo>
                    <a:pt x="104" y="18671"/>
                  </a:lnTo>
                  <a:lnTo>
                    <a:pt x="59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0" y="23347"/>
                  </a:lnTo>
                  <a:lnTo>
                    <a:pt x="8" y="24558"/>
                  </a:lnTo>
                  <a:lnTo>
                    <a:pt x="30" y="25736"/>
                  </a:lnTo>
                  <a:lnTo>
                    <a:pt x="59" y="26879"/>
                  </a:lnTo>
                  <a:lnTo>
                    <a:pt x="104" y="28023"/>
                  </a:lnTo>
                  <a:lnTo>
                    <a:pt x="163" y="29167"/>
                  </a:lnTo>
                  <a:lnTo>
                    <a:pt x="237" y="30277"/>
                  </a:lnTo>
                  <a:lnTo>
                    <a:pt x="318" y="31354"/>
                  </a:lnTo>
                  <a:lnTo>
                    <a:pt x="414" y="32397"/>
                  </a:lnTo>
                  <a:lnTo>
                    <a:pt x="525" y="33440"/>
                  </a:lnTo>
                  <a:lnTo>
                    <a:pt x="643" y="34449"/>
                  </a:lnTo>
                  <a:lnTo>
                    <a:pt x="769" y="35424"/>
                  </a:lnTo>
                  <a:lnTo>
                    <a:pt x="909" y="36366"/>
                  </a:lnTo>
                  <a:lnTo>
                    <a:pt x="1057" y="37275"/>
                  </a:lnTo>
                  <a:lnTo>
                    <a:pt x="1220" y="38183"/>
                  </a:lnTo>
                  <a:lnTo>
                    <a:pt x="1382" y="39024"/>
                  </a:lnTo>
                  <a:lnTo>
                    <a:pt x="1560" y="39831"/>
                  </a:lnTo>
                  <a:lnTo>
                    <a:pt x="1752" y="40605"/>
                  </a:lnTo>
                  <a:lnTo>
                    <a:pt x="1944" y="41345"/>
                  </a:lnTo>
                  <a:lnTo>
                    <a:pt x="2151" y="42052"/>
                  </a:lnTo>
                  <a:lnTo>
                    <a:pt x="2358" y="42691"/>
                  </a:lnTo>
                  <a:lnTo>
                    <a:pt x="2580" y="43296"/>
                  </a:lnTo>
                  <a:lnTo>
                    <a:pt x="2801" y="43868"/>
                  </a:lnTo>
                  <a:lnTo>
                    <a:pt x="3038" y="44373"/>
                  </a:lnTo>
                  <a:lnTo>
                    <a:pt x="3274" y="44844"/>
                  </a:lnTo>
                  <a:lnTo>
                    <a:pt x="3526" y="45281"/>
                  </a:lnTo>
                  <a:lnTo>
                    <a:pt x="3777" y="45651"/>
                  </a:lnTo>
                  <a:lnTo>
                    <a:pt x="4035" y="45954"/>
                  </a:lnTo>
                  <a:lnTo>
                    <a:pt x="4294" y="46223"/>
                  </a:lnTo>
                  <a:lnTo>
                    <a:pt x="4568" y="46425"/>
                  </a:lnTo>
                  <a:lnTo>
                    <a:pt x="4841" y="46560"/>
                  </a:lnTo>
                  <a:lnTo>
                    <a:pt x="5114" y="46661"/>
                  </a:lnTo>
                  <a:lnTo>
                    <a:pt x="5395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0" y="45954"/>
                  </a:lnTo>
                  <a:lnTo>
                    <a:pt x="6999" y="45651"/>
                  </a:lnTo>
                  <a:lnTo>
                    <a:pt x="7250" y="45281"/>
                  </a:lnTo>
                  <a:lnTo>
                    <a:pt x="7494" y="44844"/>
                  </a:lnTo>
                  <a:lnTo>
                    <a:pt x="7731" y="44373"/>
                  </a:lnTo>
                  <a:lnTo>
                    <a:pt x="7960" y="43868"/>
                  </a:lnTo>
                  <a:lnTo>
                    <a:pt x="8189" y="43296"/>
                  </a:lnTo>
                  <a:lnTo>
                    <a:pt x="8411" y="42691"/>
                  </a:lnTo>
                  <a:lnTo>
                    <a:pt x="8618" y="42052"/>
                  </a:lnTo>
                  <a:lnTo>
                    <a:pt x="8824" y="41345"/>
                  </a:lnTo>
                  <a:lnTo>
                    <a:pt x="9017" y="40605"/>
                  </a:lnTo>
                  <a:lnTo>
                    <a:pt x="9209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9" y="37275"/>
                  </a:lnTo>
                  <a:lnTo>
                    <a:pt x="9867" y="36366"/>
                  </a:lnTo>
                  <a:lnTo>
                    <a:pt x="10007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9" y="32397"/>
                  </a:lnTo>
                  <a:lnTo>
                    <a:pt x="10465" y="31354"/>
                  </a:lnTo>
                  <a:lnTo>
                    <a:pt x="10546" y="30277"/>
                  </a:lnTo>
                  <a:lnTo>
                    <a:pt x="10620" y="29167"/>
                  </a:lnTo>
                  <a:lnTo>
                    <a:pt x="10687" y="28023"/>
                  </a:lnTo>
                  <a:lnTo>
                    <a:pt x="10731" y="26879"/>
                  </a:lnTo>
                  <a:lnTo>
                    <a:pt x="10768" y="25736"/>
                  </a:lnTo>
                  <a:lnTo>
                    <a:pt x="10790" y="24558"/>
                  </a:lnTo>
                  <a:lnTo>
                    <a:pt x="10790" y="23347"/>
                  </a:lnTo>
                  <a:lnTo>
                    <a:pt x="10790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0" y="17527"/>
                  </a:lnTo>
                  <a:lnTo>
                    <a:pt x="10546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07" y="11270"/>
                  </a:lnTo>
                  <a:lnTo>
                    <a:pt x="9867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17" y="6089"/>
                  </a:lnTo>
                  <a:lnTo>
                    <a:pt x="8824" y="5349"/>
                  </a:lnTo>
                  <a:lnTo>
                    <a:pt x="8618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0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0" y="1413"/>
                  </a:lnTo>
                  <a:lnTo>
                    <a:pt x="6999" y="1043"/>
                  </a:lnTo>
                  <a:lnTo>
                    <a:pt x="6740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395" y="0"/>
                  </a:lnTo>
                  <a:close/>
                  <a:moveTo>
                    <a:pt x="5395" y="113472"/>
                  </a:moveTo>
                  <a:lnTo>
                    <a:pt x="5114" y="113506"/>
                  </a:lnTo>
                  <a:lnTo>
                    <a:pt x="4841" y="113573"/>
                  </a:lnTo>
                  <a:lnTo>
                    <a:pt x="4568" y="113742"/>
                  </a:lnTo>
                  <a:lnTo>
                    <a:pt x="4294" y="113943"/>
                  </a:lnTo>
                  <a:lnTo>
                    <a:pt x="4035" y="114213"/>
                  </a:lnTo>
                  <a:lnTo>
                    <a:pt x="3777" y="114515"/>
                  </a:lnTo>
                  <a:lnTo>
                    <a:pt x="3526" y="114885"/>
                  </a:lnTo>
                  <a:lnTo>
                    <a:pt x="3274" y="115323"/>
                  </a:lnTo>
                  <a:lnTo>
                    <a:pt x="3038" y="115794"/>
                  </a:lnTo>
                  <a:lnTo>
                    <a:pt x="2801" y="116298"/>
                  </a:lnTo>
                  <a:lnTo>
                    <a:pt x="2580" y="116870"/>
                  </a:lnTo>
                  <a:lnTo>
                    <a:pt x="2358" y="117476"/>
                  </a:lnTo>
                  <a:lnTo>
                    <a:pt x="2151" y="118115"/>
                  </a:lnTo>
                  <a:lnTo>
                    <a:pt x="1944" y="118821"/>
                  </a:lnTo>
                  <a:lnTo>
                    <a:pt x="1752" y="119562"/>
                  </a:lnTo>
                  <a:lnTo>
                    <a:pt x="1560" y="120335"/>
                  </a:lnTo>
                  <a:lnTo>
                    <a:pt x="1382" y="121143"/>
                  </a:lnTo>
                  <a:lnTo>
                    <a:pt x="1220" y="121984"/>
                  </a:lnTo>
                  <a:lnTo>
                    <a:pt x="1057" y="122858"/>
                  </a:lnTo>
                  <a:lnTo>
                    <a:pt x="909" y="123800"/>
                  </a:lnTo>
                  <a:lnTo>
                    <a:pt x="769" y="124742"/>
                  </a:lnTo>
                  <a:lnTo>
                    <a:pt x="643" y="125718"/>
                  </a:lnTo>
                  <a:lnTo>
                    <a:pt x="525" y="126727"/>
                  </a:lnTo>
                  <a:lnTo>
                    <a:pt x="414" y="127736"/>
                  </a:lnTo>
                  <a:lnTo>
                    <a:pt x="318" y="128813"/>
                  </a:lnTo>
                  <a:lnTo>
                    <a:pt x="237" y="129889"/>
                  </a:lnTo>
                  <a:lnTo>
                    <a:pt x="163" y="131000"/>
                  </a:lnTo>
                  <a:lnTo>
                    <a:pt x="104" y="132110"/>
                  </a:lnTo>
                  <a:lnTo>
                    <a:pt x="59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0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59" y="140352"/>
                  </a:lnTo>
                  <a:lnTo>
                    <a:pt x="104" y="141496"/>
                  </a:lnTo>
                  <a:lnTo>
                    <a:pt x="163" y="142640"/>
                  </a:lnTo>
                  <a:lnTo>
                    <a:pt x="237" y="143716"/>
                  </a:lnTo>
                  <a:lnTo>
                    <a:pt x="318" y="144826"/>
                  </a:lnTo>
                  <a:lnTo>
                    <a:pt x="414" y="145869"/>
                  </a:lnTo>
                  <a:lnTo>
                    <a:pt x="525" y="146912"/>
                  </a:lnTo>
                  <a:lnTo>
                    <a:pt x="643" y="147921"/>
                  </a:lnTo>
                  <a:lnTo>
                    <a:pt x="769" y="148897"/>
                  </a:lnTo>
                  <a:lnTo>
                    <a:pt x="909" y="149839"/>
                  </a:lnTo>
                  <a:lnTo>
                    <a:pt x="1057" y="150747"/>
                  </a:lnTo>
                  <a:lnTo>
                    <a:pt x="1220" y="151622"/>
                  </a:lnTo>
                  <a:lnTo>
                    <a:pt x="1382" y="152496"/>
                  </a:lnTo>
                  <a:lnTo>
                    <a:pt x="1560" y="153304"/>
                  </a:lnTo>
                  <a:lnTo>
                    <a:pt x="1752" y="154078"/>
                  </a:lnTo>
                  <a:lnTo>
                    <a:pt x="1944" y="154818"/>
                  </a:lnTo>
                  <a:lnTo>
                    <a:pt x="2151" y="155491"/>
                  </a:lnTo>
                  <a:lnTo>
                    <a:pt x="2358" y="156163"/>
                  </a:lnTo>
                  <a:lnTo>
                    <a:pt x="2580" y="156769"/>
                  </a:lnTo>
                  <a:lnTo>
                    <a:pt x="2801" y="157341"/>
                  </a:lnTo>
                  <a:lnTo>
                    <a:pt x="3038" y="157845"/>
                  </a:lnTo>
                  <a:lnTo>
                    <a:pt x="3274" y="158316"/>
                  </a:lnTo>
                  <a:lnTo>
                    <a:pt x="3526" y="158720"/>
                  </a:lnTo>
                  <a:lnTo>
                    <a:pt x="3777" y="159090"/>
                  </a:lnTo>
                  <a:lnTo>
                    <a:pt x="4035" y="159427"/>
                  </a:lnTo>
                  <a:lnTo>
                    <a:pt x="4294" y="159696"/>
                  </a:lnTo>
                  <a:lnTo>
                    <a:pt x="4568" y="159898"/>
                  </a:lnTo>
                  <a:lnTo>
                    <a:pt x="4841" y="160032"/>
                  </a:lnTo>
                  <a:lnTo>
                    <a:pt x="5114" y="160133"/>
                  </a:lnTo>
                  <a:lnTo>
                    <a:pt x="5395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0" y="159427"/>
                  </a:lnTo>
                  <a:lnTo>
                    <a:pt x="6999" y="159090"/>
                  </a:lnTo>
                  <a:lnTo>
                    <a:pt x="7250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0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18" y="155491"/>
                  </a:lnTo>
                  <a:lnTo>
                    <a:pt x="8824" y="154818"/>
                  </a:lnTo>
                  <a:lnTo>
                    <a:pt x="9017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67" y="149839"/>
                  </a:lnTo>
                  <a:lnTo>
                    <a:pt x="10007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46" y="143716"/>
                  </a:lnTo>
                  <a:lnTo>
                    <a:pt x="10620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0" y="137997"/>
                  </a:lnTo>
                  <a:lnTo>
                    <a:pt x="10790" y="136820"/>
                  </a:lnTo>
                  <a:lnTo>
                    <a:pt x="10790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0" y="131000"/>
                  </a:lnTo>
                  <a:lnTo>
                    <a:pt x="10546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07" y="124742"/>
                  </a:lnTo>
                  <a:lnTo>
                    <a:pt x="9867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17" y="119562"/>
                  </a:lnTo>
                  <a:lnTo>
                    <a:pt x="8824" y="118821"/>
                  </a:lnTo>
                  <a:lnTo>
                    <a:pt x="8618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0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0" y="114885"/>
                  </a:lnTo>
                  <a:lnTo>
                    <a:pt x="6999" y="114515"/>
                  </a:lnTo>
                  <a:lnTo>
                    <a:pt x="6740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395" y="113472"/>
                  </a:lnTo>
                  <a:close/>
                  <a:moveTo>
                    <a:pt x="5114" y="226945"/>
                  </a:moveTo>
                  <a:lnTo>
                    <a:pt x="4841" y="227046"/>
                  </a:lnTo>
                  <a:lnTo>
                    <a:pt x="4568" y="227214"/>
                  </a:lnTo>
                  <a:lnTo>
                    <a:pt x="4294" y="227416"/>
                  </a:lnTo>
                  <a:lnTo>
                    <a:pt x="4035" y="227651"/>
                  </a:lnTo>
                  <a:lnTo>
                    <a:pt x="3777" y="227988"/>
                  </a:lnTo>
                  <a:lnTo>
                    <a:pt x="3526" y="228358"/>
                  </a:lnTo>
                  <a:lnTo>
                    <a:pt x="3274" y="228761"/>
                  </a:lnTo>
                  <a:lnTo>
                    <a:pt x="3038" y="229232"/>
                  </a:lnTo>
                  <a:lnTo>
                    <a:pt x="2801" y="229771"/>
                  </a:lnTo>
                  <a:lnTo>
                    <a:pt x="2580" y="230309"/>
                  </a:lnTo>
                  <a:lnTo>
                    <a:pt x="2358" y="230915"/>
                  </a:lnTo>
                  <a:lnTo>
                    <a:pt x="2151" y="231587"/>
                  </a:lnTo>
                  <a:lnTo>
                    <a:pt x="1944" y="232260"/>
                  </a:lnTo>
                  <a:lnTo>
                    <a:pt x="1752" y="233000"/>
                  </a:lnTo>
                  <a:lnTo>
                    <a:pt x="1560" y="233774"/>
                  </a:lnTo>
                  <a:lnTo>
                    <a:pt x="1382" y="234581"/>
                  </a:lnTo>
                  <a:lnTo>
                    <a:pt x="1220" y="235422"/>
                  </a:lnTo>
                  <a:lnTo>
                    <a:pt x="1057" y="236331"/>
                  </a:lnTo>
                  <a:lnTo>
                    <a:pt x="909" y="237239"/>
                  </a:lnTo>
                  <a:lnTo>
                    <a:pt x="769" y="238181"/>
                  </a:lnTo>
                  <a:lnTo>
                    <a:pt x="643" y="239157"/>
                  </a:lnTo>
                  <a:lnTo>
                    <a:pt x="525" y="240166"/>
                  </a:lnTo>
                  <a:lnTo>
                    <a:pt x="414" y="241209"/>
                  </a:lnTo>
                  <a:lnTo>
                    <a:pt x="318" y="242252"/>
                  </a:lnTo>
                  <a:lnTo>
                    <a:pt x="237" y="243328"/>
                  </a:lnTo>
                  <a:lnTo>
                    <a:pt x="163" y="244438"/>
                  </a:lnTo>
                  <a:lnTo>
                    <a:pt x="104" y="245582"/>
                  </a:lnTo>
                  <a:lnTo>
                    <a:pt x="59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0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59" y="253824"/>
                  </a:lnTo>
                  <a:lnTo>
                    <a:pt x="104" y="254968"/>
                  </a:lnTo>
                  <a:lnTo>
                    <a:pt x="163" y="256078"/>
                  </a:lnTo>
                  <a:lnTo>
                    <a:pt x="237" y="257188"/>
                  </a:lnTo>
                  <a:lnTo>
                    <a:pt x="318" y="258265"/>
                  </a:lnTo>
                  <a:lnTo>
                    <a:pt x="414" y="259341"/>
                  </a:lnTo>
                  <a:lnTo>
                    <a:pt x="525" y="260384"/>
                  </a:lnTo>
                  <a:lnTo>
                    <a:pt x="643" y="261360"/>
                  </a:lnTo>
                  <a:lnTo>
                    <a:pt x="769" y="262336"/>
                  </a:lnTo>
                  <a:lnTo>
                    <a:pt x="909" y="263311"/>
                  </a:lnTo>
                  <a:lnTo>
                    <a:pt x="1057" y="264220"/>
                  </a:lnTo>
                  <a:lnTo>
                    <a:pt x="1220" y="265094"/>
                  </a:lnTo>
                  <a:lnTo>
                    <a:pt x="1382" y="265935"/>
                  </a:lnTo>
                  <a:lnTo>
                    <a:pt x="1560" y="266743"/>
                  </a:lnTo>
                  <a:lnTo>
                    <a:pt x="1752" y="267516"/>
                  </a:lnTo>
                  <a:lnTo>
                    <a:pt x="1944" y="268256"/>
                  </a:lnTo>
                  <a:lnTo>
                    <a:pt x="2151" y="268963"/>
                  </a:lnTo>
                  <a:lnTo>
                    <a:pt x="2358" y="269602"/>
                  </a:lnTo>
                  <a:lnTo>
                    <a:pt x="2580" y="270208"/>
                  </a:lnTo>
                  <a:lnTo>
                    <a:pt x="2801" y="270780"/>
                  </a:lnTo>
                  <a:lnTo>
                    <a:pt x="3038" y="271318"/>
                  </a:lnTo>
                  <a:lnTo>
                    <a:pt x="3274" y="271789"/>
                  </a:lnTo>
                  <a:lnTo>
                    <a:pt x="3526" y="272193"/>
                  </a:lnTo>
                  <a:lnTo>
                    <a:pt x="3777" y="272563"/>
                  </a:lnTo>
                  <a:lnTo>
                    <a:pt x="4035" y="272865"/>
                  </a:lnTo>
                  <a:lnTo>
                    <a:pt x="4294" y="273134"/>
                  </a:lnTo>
                  <a:lnTo>
                    <a:pt x="4568" y="273336"/>
                  </a:lnTo>
                  <a:lnTo>
                    <a:pt x="4841" y="273505"/>
                  </a:lnTo>
                  <a:lnTo>
                    <a:pt x="5114" y="273572"/>
                  </a:lnTo>
                  <a:lnTo>
                    <a:pt x="5395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0" y="272865"/>
                  </a:lnTo>
                  <a:lnTo>
                    <a:pt x="6999" y="272563"/>
                  </a:lnTo>
                  <a:lnTo>
                    <a:pt x="7250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0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18" y="268963"/>
                  </a:lnTo>
                  <a:lnTo>
                    <a:pt x="8824" y="268256"/>
                  </a:lnTo>
                  <a:lnTo>
                    <a:pt x="9017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67" y="263311"/>
                  </a:lnTo>
                  <a:lnTo>
                    <a:pt x="10007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46" y="257188"/>
                  </a:lnTo>
                  <a:lnTo>
                    <a:pt x="10620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0" y="251469"/>
                  </a:lnTo>
                  <a:lnTo>
                    <a:pt x="10790" y="250258"/>
                  </a:lnTo>
                  <a:lnTo>
                    <a:pt x="10790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0" y="244438"/>
                  </a:lnTo>
                  <a:lnTo>
                    <a:pt x="10546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07" y="238181"/>
                  </a:lnTo>
                  <a:lnTo>
                    <a:pt x="9867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17" y="233000"/>
                  </a:lnTo>
                  <a:lnTo>
                    <a:pt x="8824" y="232260"/>
                  </a:lnTo>
                  <a:lnTo>
                    <a:pt x="8618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0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0" y="228358"/>
                  </a:lnTo>
                  <a:lnTo>
                    <a:pt x="6999" y="227988"/>
                  </a:lnTo>
                  <a:lnTo>
                    <a:pt x="6740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14" y="340384"/>
                  </a:moveTo>
                  <a:lnTo>
                    <a:pt x="4841" y="340485"/>
                  </a:lnTo>
                  <a:lnTo>
                    <a:pt x="4568" y="340653"/>
                  </a:lnTo>
                  <a:lnTo>
                    <a:pt x="4294" y="340855"/>
                  </a:lnTo>
                  <a:lnTo>
                    <a:pt x="4035" y="341124"/>
                  </a:lnTo>
                  <a:lnTo>
                    <a:pt x="3777" y="341426"/>
                  </a:lnTo>
                  <a:lnTo>
                    <a:pt x="3526" y="341797"/>
                  </a:lnTo>
                  <a:lnTo>
                    <a:pt x="3274" y="342200"/>
                  </a:lnTo>
                  <a:lnTo>
                    <a:pt x="3038" y="342671"/>
                  </a:lnTo>
                  <a:lnTo>
                    <a:pt x="2801" y="343209"/>
                  </a:lnTo>
                  <a:lnTo>
                    <a:pt x="2580" y="343748"/>
                  </a:lnTo>
                  <a:lnTo>
                    <a:pt x="2358" y="344387"/>
                  </a:lnTo>
                  <a:lnTo>
                    <a:pt x="2151" y="345026"/>
                  </a:lnTo>
                  <a:lnTo>
                    <a:pt x="1944" y="345733"/>
                  </a:lnTo>
                  <a:lnTo>
                    <a:pt x="1752" y="346439"/>
                  </a:lnTo>
                  <a:lnTo>
                    <a:pt x="1560" y="347213"/>
                  </a:lnTo>
                  <a:lnTo>
                    <a:pt x="1382" y="348054"/>
                  </a:lnTo>
                  <a:lnTo>
                    <a:pt x="1220" y="348895"/>
                  </a:lnTo>
                  <a:lnTo>
                    <a:pt x="1057" y="349770"/>
                  </a:lnTo>
                  <a:lnTo>
                    <a:pt x="909" y="350678"/>
                  </a:lnTo>
                  <a:lnTo>
                    <a:pt x="769" y="351620"/>
                  </a:lnTo>
                  <a:lnTo>
                    <a:pt x="643" y="352595"/>
                  </a:lnTo>
                  <a:lnTo>
                    <a:pt x="525" y="353605"/>
                  </a:lnTo>
                  <a:lnTo>
                    <a:pt x="414" y="354648"/>
                  </a:lnTo>
                  <a:lnTo>
                    <a:pt x="318" y="355724"/>
                  </a:lnTo>
                  <a:lnTo>
                    <a:pt x="237" y="356801"/>
                  </a:lnTo>
                  <a:lnTo>
                    <a:pt x="163" y="357911"/>
                  </a:lnTo>
                  <a:lnTo>
                    <a:pt x="104" y="359021"/>
                  </a:lnTo>
                  <a:lnTo>
                    <a:pt x="59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0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59" y="367263"/>
                  </a:lnTo>
                  <a:lnTo>
                    <a:pt x="104" y="368407"/>
                  </a:lnTo>
                  <a:lnTo>
                    <a:pt x="163" y="369517"/>
                  </a:lnTo>
                  <a:lnTo>
                    <a:pt x="237" y="370627"/>
                  </a:lnTo>
                  <a:lnTo>
                    <a:pt x="318" y="371704"/>
                  </a:lnTo>
                  <a:lnTo>
                    <a:pt x="414" y="372780"/>
                  </a:lnTo>
                  <a:lnTo>
                    <a:pt x="525" y="373823"/>
                  </a:lnTo>
                  <a:lnTo>
                    <a:pt x="643" y="374799"/>
                  </a:lnTo>
                  <a:lnTo>
                    <a:pt x="769" y="375808"/>
                  </a:lnTo>
                  <a:lnTo>
                    <a:pt x="909" y="376750"/>
                  </a:lnTo>
                  <a:lnTo>
                    <a:pt x="1057" y="377658"/>
                  </a:lnTo>
                  <a:lnTo>
                    <a:pt x="1220" y="378533"/>
                  </a:lnTo>
                  <a:lnTo>
                    <a:pt x="1382" y="379374"/>
                  </a:lnTo>
                  <a:lnTo>
                    <a:pt x="1560" y="380215"/>
                  </a:lnTo>
                  <a:lnTo>
                    <a:pt x="1752" y="380989"/>
                  </a:lnTo>
                  <a:lnTo>
                    <a:pt x="1944" y="381695"/>
                  </a:lnTo>
                  <a:lnTo>
                    <a:pt x="2151" y="382402"/>
                  </a:lnTo>
                  <a:lnTo>
                    <a:pt x="2358" y="383041"/>
                  </a:lnTo>
                  <a:lnTo>
                    <a:pt x="2580" y="383680"/>
                  </a:lnTo>
                  <a:lnTo>
                    <a:pt x="2801" y="384218"/>
                  </a:lnTo>
                  <a:lnTo>
                    <a:pt x="3038" y="384757"/>
                  </a:lnTo>
                  <a:lnTo>
                    <a:pt x="3274" y="385228"/>
                  </a:lnTo>
                  <a:lnTo>
                    <a:pt x="3526" y="385631"/>
                  </a:lnTo>
                  <a:lnTo>
                    <a:pt x="3777" y="386001"/>
                  </a:lnTo>
                  <a:lnTo>
                    <a:pt x="4035" y="386304"/>
                  </a:lnTo>
                  <a:lnTo>
                    <a:pt x="4294" y="386573"/>
                  </a:lnTo>
                  <a:lnTo>
                    <a:pt x="4568" y="386775"/>
                  </a:lnTo>
                  <a:lnTo>
                    <a:pt x="4841" y="386943"/>
                  </a:lnTo>
                  <a:lnTo>
                    <a:pt x="5114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0" y="386304"/>
                  </a:lnTo>
                  <a:lnTo>
                    <a:pt x="6999" y="386001"/>
                  </a:lnTo>
                  <a:lnTo>
                    <a:pt x="7250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0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18" y="382402"/>
                  </a:lnTo>
                  <a:lnTo>
                    <a:pt x="8824" y="381695"/>
                  </a:lnTo>
                  <a:lnTo>
                    <a:pt x="9017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67" y="376750"/>
                  </a:lnTo>
                  <a:lnTo>
                    <a:pt x="10007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46" y="370627"/>
                  </a:lnTo>
                  <a:lnTo>
                    <a:pt x="10620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0" y="364908"/>
                  </a:lnTo>
                  <a:lnTo>
                    <a:pt x="10790" y="363697"/>
                  </a:lnTo>
                  <a:lnTo>
                    <a:pt x="10790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0" y="357911"/>
                  </a:lnTo>
                  <a:lnTo>
                    <a:pt x="10546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07" y="351620"/>
                  </a:lnTo>
                  <a:lnTo>
                    <a:pt x="9867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17" y="346439"/>
                  </a:lnTo>
                  <a:lnTo>
                    <a:pt x="8824" y="345733"/>
                  </a:lnTo>
                  <a:lnTo>
                    <a:pt x="8618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0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0" y="341797"/>
                  </a:lnTo>
                  <a:lnTo>
                    <a:pt x="6999" y="341426"/>
                  </a:lnTo>
                  <a:lnTo>
                    <a:pt x="6740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395" y="453822"/>
                  </a:moveTo>
                  <a:lnTo>
                    <a:pt x="5114" y="453856"/>
                  </a:lnTo>
                  <a:lnTo>
                    <a:pt x="4841" y="453957"/>
                  </a:lnTo>
                  <a:lnTo>
                    <a:pt x="4568" y="454092"/>
                  </a:lnTo>
                  <a:lnTo>
                    <a:pt x="4294" y="454293"/>
                  </a:lnTo>
                  <a:lnTo>
                    <a:pt x="4035" y="454562"/>
                  </a:lnTo>
                  <a:lnTo>
                    <a:pt x="3777" y="454865"/>
                  </a:lnTo>
                  <a:lnTo>
                    <a:pt x="3526" y="455235"/>
                  </a:lnTo>
                  <a:lnTo>
                    <a:pt x="3274" y="455639"/>
                  </a:lnTo>
                  <a:lnTo>
                    <a:pt x="3038" y="456110"/>
                  </a:lnTo>
                  <a:lnTo>
                    <a:pt x="2801" y="456615"/>
                  </a:lnTo>
                  <a:lnTo>
                    <a:pt x="2580" y="457153"/>
                  </a:lnTo>
                  <a:lnTo>
                    <a:pt x="2358" y="457758"/>
                  </a:lnTo>
                  <a:lnTo>
                    <a:pt x="2151" y="458398"/>
                  </a:lnTo>
                  <a:lnTo>
                    <a:pt x="1944" y="459070"/>
                  </a:lnTo>
                  <a:lnTo>
                    <a:pt x="1752" y="459811"/>
                  </a:lnTo>
                  <a:lnTo>
                    <a:pt x="1560" y="460551"/>
                  </a:lnTo>
                  <a:lnTo>
                    <a:pt x="1382" y="461358"/>
                  </a:lnTo>
                  <a:lnTo>
                    <a:pt x="1220" y="462199"/>
                  </a:lnTo>
                  <a:lnTo>
                    <a:pt x="1057" y="463074"/>
                  </a:lnTo>
                  <a:lnTo>
                    <a:pt x="909" y="463982"/>
                  </a:lnTo>
                  <a:lnTo>
                    <a:pt x="769" y="464924"/>
                  </a:lnTo>
                  <a:lnTo>
                    <a:pt x="643" y="465900"/>
                  </a:lnTo>
                  <a:lnTo>
                    <a:pt x="525" y="466875"/>
                  </a:lnTo>
                  <a:lnTo>
                    <a:pt x="414" y="467918"/>
                  </a:lnTo>
                  <a:lnTo>
                    <a:pt x="318" y="468961"/>
                  </a:lnTo>
                  <a:lnTo>
                    <a:pt x="237" y="470038"/>
                  </a:lnTo>
                  <a:lnTo>
                    <a:pt x="163" y="471148"/>
                  </a:lnTo>
                  <a:lnTo>
                    <a:pt x="104" y="472258"/>
                  </a:lnTo>
                  <a:lnTo>
                    <a:pt x="59" y="473402"/>
                  </a:lnTo>
                  <a:lnTo>
                    <a:pt x="30" y="474579"/>
                  </a:lnTo>
                  <a:lnTo>
                    <a:pt x="8" y="475757"/>
                  </a:lnTo>
                  <a:lnTo>
                    <a:pt x="0" y="476934"/>
                  </a:lnTo>
                  <a:lnTo>
                    <a:pt x="8" y="478179"/>
                  </a:lnTo>
                  <a:lnTo>
                    <a:pt x="30" y="479356"/>
                  </a:lnTo>
                  <a:lnTo>
                    <a:pt x="59" y="480534"/>
                  </a:lnTo>
                  <a:lnTo>
                    <a:pt x="104" y="481711"/>
                  </a:lnTo>
                  <a:lnTo>
                    <a:pt x="163" y="482855"/>
                  </a:lnTo>
                  <a:lnTo>
                    <a:pt x="237" y="483965"/>
                  </a:lnTo>
                  <a:lnTo>
                    <a:pt x="318" y="485075"/>
                  </a:lnTo>
                  <a:lnTo>
                    <a:pt x="414" y="486152"/>
                  </a:lnTo>
                  <a:lnTo>
                    <a:pt x="525" y="487195"/>
                  </a:lnTo>
                  <a:lnTo>
                    <a:pt x="643" y="488204"/>
                  </a:lnTo>
                  <a:lnTo>
                    <a:pt x="769" y="489179"/>
                  </a:lnTo>
                  <a:lnTo>
                    <a:pt x="909" y="490155"/>
                  </a:lnTo>
                  <a:lnTo>
                    <a:pt x="1057" y="491063"/>
                  </a:lnTo>
                  <a:lnTo>
                    <a:pt x="1220" y="491972"/>
                  </a:lnTo>
                  <a:lnTo>
                    <a:pt x="1382" y="492813"/>
                  </a:lnTo>
                  <a:lnTo>
                    <a:pt x="1560" y="493620"/>
                  </a:lnTo>
                  <a:lnTo>
                    <a:pt x="1752" y="494394"/>
                  </a:lnTo>
                  <a:lnTo>
                    <a:pt x="1944" y="495134"/>
                  </a:lnTo>
                  <a:lnTo>
                    <a:pt x="2151" y="495840"/>
                  </a:lnTo>
                  <a:lnTo>
                    <a:pt x="2358" y="496513"/>
                  </a:lnTo>
                  <a:lnTo>
                    <a:pt x="2580" y="497119"/>
                  </a:lnTo>
                  <a:lnTo>
                    <a:pt x="2801" y="497691"/>
                  </a:lnTo>
                  <a:lnTo>
                    <a:pt x="3038" y="498195"/>
                  </a:lnTo>
                  <a:lnTo>
                    <a:pt x="3274" y="498666"/>
                  </a:lnTo>
                  <a:lnTo>
                    <a:pt x="3526" y="499104"/>
                  </a:lnTo>
                  <a:lnTo>
                    <a:pt x="3777" y="499474"/>
                  </a:lnTo>
                  <a:lnTo>
                    <a:pt x="4035" y="499777"/>
                  </a:lnTo>
                  <a:lnTo>
                    <a:pt x="4294" y="500046"/>
                  </a:lnTo>
                  <a:lnTo>
                    <a:pt x="4568" y="500248"/>
                  </a:lnTo>
                  <a:lnTo>
                    <a:pt x="4841" y="500382"/>
                  </a:lnTo>
                  <a:lnTo>
                    <a:pt x="5114" y="500483"/>
                  </a:lnTo>
                  <a:lnTo>
                    <a:pt x="5395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0" y="499777"/>
                  </a:lnTo>
                  <a:lnTo>
                    <a:pt x="6999" y="499474"/>
                  </a:lnTo>
                  <a:lnTo>
                    <a:pt x="7250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0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18" y="495840"/>
                  </a:lnTo>
                  <a:lnTo>
                    <a:pt x="8824" y="495134"/>
                  </a:lnTo>
                  <a:lnTo>
                    <a:pt x="9017" y="494394"/>
                  </a:lnTo>
                  <a:lnTo>
                    <a:pt x="9209" y="493620"/>
                  </a:lnTo>
                  <a:lnTo>
                    <a:pt x="9386" y="492813"/>
                  </a:lnTo>
                  <a:lnTo>
                    <a:pt x="9556" y="491972"/>
                  </a:lnTo>
                  <a:lnTo>
                    <a:pt x="9719" y="491063"/>
                  </a:lnTo>
                  <a:lnTo>
                    <a:pt x="9867" y="490155"/>
                  </a:lnTo>
                  <a:lnTo>
                    <a:pt x="10007" y="489179"/>
                  </a:lnTo>
                  <a:lnTo>
                    <a:pt x="10140" y="488204"/>
                  </a:lnTo>
                  <a:lnTo>
                    <a:pt x="10258" y="487195"/>
                  </a:lnTo>
                  <a:lnTo>
                    <a:pt x="10369" y="486152"/>
                  </a:lnTo>
                  <a:lnTo>
                    <a:pt x="10465" y="485075"/>
                  </a:lnTo>
                  <a:lnTo>
                    <a:pt x="10546" y="483965"/>
                  </a:lnTo>
                  <a:lnTo>
                    <a:pt x="10620" y="482855"/>
                  </a:lnTo>
                  <a:lnTo>
                    <a:pt x="10687" y="481711"/>
                  </a:lnTo>
                  <a:lnTo>
                    <a:pt x="10731" y="480534"/>
                  </a:lnTo>
                  <a:lnTo>
                    <a:pt x="10768" y="479356"/>
                  </a:lnTo>
                  <a:lnTo>
                    <a:pt x="10790" y="478179"/>
                  </a:lnTo>
                  <a:lnTo>
                    <a:pt x="10790" y="476934"/>
                  </a:lnTo>
                  <a:lnTo>
                    <a:pt x="10790" y="475757"/>
                  </a:lnTo>
                  <a:lnTo>
                    <a:pt x="10768" y="474579"/>
                  </a:lnTo>
                  <a:lnTo>
                    <a:pt x="10731" y="473402"/>
                  </a:lnTo>
                  <a:lnTo>
                    <a:pt x="10687" y="472258"/>
                  </a:lnTo>
                  <a:lnTo>
                    <a:pt x="10620" y="471148"/>
                  </a:lnTo>
                  <a:lnTo>
                    <a:pt x="10546" y="470038"/>
                  </a:lnTo>
                  <a:lnTo>
                    <a:pt x="10465" y="468961"/>
                  </a:lnTo>
                  <a:lnTo>
                    <a:pt x="10369" y="467918"/>
                  </a:lnTo>
                  <a:lnTo>
                    <a:pt x="10258" y="466875"/>
                  </a:lnTo>
                  <a:lnTo>
                    <a:pt x="10140" y="465900"/>
                  </a:lnTo>
                  <a:lnTo>
                    <a:pt x="10007" y="464924"/>
                  </a:lnTo>
                  <a:lnTo>
                    <a:pt x="9867" y="463982"/>
                  </a:lnTo>
                  <a:lnTo>
                    <a:pt x="9719" y="463074"/>
                  </a:lnTo>
                  <a:lnTo>
                    <a:pt x="9556" y="462199"/>
                  </a:lnTo>
                  <a:lnTo>
                    <a:pt x="9386" y="461358"/>
                  </a:lnTo>
                  <a:lnTo>
                    <a:pt x="9209" y="460551"/>
                  </a:lnTo>
                  <a:lnTo>
                    <a:pt x="9017" y="459811"/>
                  </a:lnTo>
                  <a:lnTo>
                    <a:pt x="8824" y="459070"/>
                  </a:lnTo>
                  <a:lnTo>
                    <a:pt x="8618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0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0" y="455235"/>
                  </a:lnTo>
                  <a:lnTo>
                    <a:pt x="6999" y="454865"/>
                  </a:lnTo>
                  <a:lnTo>
                    <a:pt x="6740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395" y="453822"/>
                  </a:lnTo>
                  <a:close/>
                  <a:moveTo>
                    <a:pt x="5114" y="567059"/>
                  </a:moveTo>
                  <a:lnTo>
                    <a:pt x="4841" y="567160"/>
                  </a:lnTo>
                  <a:lnTo>
                    <a:pt x="4568" y="567328"/>
                  </a:lnTo>
                  <a:lnTo>
                    <a:pt x="4294" y="567530"/>
                  </a:lnTo>
                  <a:lnTo>
                    <a:pt x="4035" y="567766"/>
                  </a:lnTo>
                  <a:lnTo>
                    <a:pt x="3777" y="568102"/>
                  </a:lnTo>
                  <a:lnTo>
                    <a:pt x="3526" y="568472"/>
                  </a:lnTo>
                  <a:lnTo>
                    <a:pt x="3274" y="568876"/>
                  </a:lnTo>
                  <a:lnTo>
                    <a:pt x="3038" y="569347"/>
                  </a:lnTo>
                  <a:lnTo>
                    <a:pt x="2801" y="569885"/>
                  </a:lnTo>
                  <a:lnTo>
                    <a:pt x="2580" y="570423"/>
                  </a:lnTo>
                  <a:lnTo>
                    <a:pt x="2358" y="571029"/>
                  </a:lnTo>
                  <a:lnTo>
                    <a:pt x="2151" y="571702"/>
                  </a:lnTo>
                  <a:lnTo>
                    <a:pt x="1944" y="572408"/>
                  </a:lnTo>
                  <a:lnTo>
                    <a:pt x="1752" y="573115"/>
                  </a:lnTo>
                  <a:lnTo>
                    <a:pt x="1560" y="573889"/>
                  </a:lnTo>
                  <a:lnTo>
                    <a:pt x="1382" y="574730"/>
                  </a:lnTo>
                  <a:lnTo>
                    <a:pt x="1220" y="575571"/>
                  </a:lnTo>
                  <a:lnTo>
                    <a:pt x="1057" y="576445"/>
                  </a:lnTo>
                  <a:lnTo>
                    <a:pt x="909" y="577354"/>
                  </a:lnTo>
                  <a:lnTo>
                    <a:pt x="769" y="578296"/>
                  </a:lnTo>
                  <a:lnTo>
                    <a:pt x="643" y="579271"/>
                  </a:lnTo>
                  <a:lnTo>
                    <a:pt x="525" y="580280"/>
                  </a:lnTo>
                  <a:lnTo>
                    <a:pt x="414" y="581323"/>
                  </a:lnTo>
                  <a:lnTo>
                    <a:pt x="318" y="582400"/>
                  </a:lnTo>
                  <a:lnTo>
                    <a:pt x="237" y="583476"/>
                  </a:lnTo>
                  <a:lnTo>
                    <a:pt x="163" y="584586"/>
                  </a:lnTo>
                  <a:lnTo>
                    <a:pt x="104" y="585697"/>
                  </a:lnTo>
                  <a:lnTo>
                    <a:pt x="59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0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59" y="593972"/>
                  </a:lnTo>
                  <a:lnTo>
                    <a:pt x="104" y="595150"/>
                  </a:lnTo>
                  <a:lnTo>
                    <a:pt x="163" y="596294"/>
                  </a:lnTo>
                  <a:lnTo>
                    <a:pt x="237" y="597404"/>
                  </a:lnTo>
                  <a:lnTo>
                    <a:pt x="318" y="598480"/>
                  </a:lnTo>
                  <a:lnTo>
                    <a:pt x="414" y="599557"/>
                  </a:lnTo>
                  <a:lnTo>
                    <a:pt x="525" y="600600"/>
                  </a:lnTo>
                  <a:lnTo>
                    <a:pt x="643" y="601609"/>
                  </a:lnTo>
                  <a:lnTo>
                    <a:pt x="769" y="602585"/>
                  </a:lnTo>
                  <a:lnTo>
                    <a:pt x="909" y="603527"/>
                  </a:lnTo>
                  <a:lnTo>
                    <a:pt x="1057" y="604435"/>
                  </a:lnTo>
                  <a:lnTo>
                    <a:pt x="1220" y="605310"/>
                  </a:lnTo>
                  <a:lnTo>
                    <a:pt x="1382" y="606151"/>
                  </a:lnTo>
                  <a:lnTo>
                    <a:pt x="1560" y="606958"/>
                  </a:lnTo>
                  <a:lnTo>
                    <a:pt x="1752" y="607732"/>
                  </a:lnTo>
                  <a:lnTo>
                    <a:pt x="1944" y="608472"/>
                  </a:lnTo>
                  <a:lnTo>
                    <a:pt x="2151" y="609145"/>
                  </a:lnTo>
                  <a:lnTo>
                    <a:pt x="2358" y="609784"/>
                  </a:lnTo>
                  <a:lnTo>
                    <a:pt x="2580" y="610389"/>
                  </a:lnTo>
                  <a:lnTo>
                    <a:pt x="2801" y="610961"/>
                  </a:lnTo>
                  <a:lnTo>
                    <a:pt x="3038" y="611466"/>
                  </a:lnTo>
                  <a:lnTo>
                    <a:pt x="3274" y="611937"/>
                  </a:lnTo>
                  <a:lnTo>
                    <a:pt x="3526" y="612341"/>
                  </a:lnTo>
                  <a:lnTo>
                    <a:pt x="3777" y="612711"/>
                  </a:lnTo>
                  <a:lnTo>
                    <a:pt x="4035" y="613013"/>
                  </a:lnTo>
                  <a:lnTo>
                    <a:pt x="4294" y="613249"/>
                  </a:lnTo>
                  <a:lnTo>
                    <a:pt x="4568" y="613451"/>
                  </a:lnTo>
                  <a:lnTo>
                    <a:pt x="4841" y="613619"/>
                  </a:lnTo>
                  <a:lnTo>
                    <a:pt x="5114" y="613686"/>
                  </a:lnTo>
                  <a:lnTo>
                    <a:pt x="5395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0" y="613013"/>
                  </a:lnTo>
                  <a:lnTo>
                    <a:pt x="6999" y="612711"/>
                  </a:lnTo>
                  <a:lnTo>
                    <a:pt x="7250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0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18" y="609145"/>
                  </a:lnTo>
                  <a:lnTo>
                    <a:pt x="8824" y="608472"/>
                  </a:lnTo>
                  <a:lnTo>
                    <a:pt x="9017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67" y="603527"/>
                  </a:lnTo>
                  <a:lnTo>
                    <a:pt x="10007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46" y="597404"/>
                  </a:lnTo>
                  <a:lnTo>
                    <a:pt x="10620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0" y="591618"/>
                  </a:lnTo>
                  <a:lnTo>
                    <a:pt x="10790" y="590373"/>
                  </a:lnTo>
                  <a:lnTo>
                    <a:pt x="10790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0" y="584586"/>
                  </a:lnTo>
                  <a:lnTo>
                    <a:pt x="10546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07" y="578296"/>
                  </a:lnTo>
                  <a:lnTo>
                    <a:pt x="9867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17" y="573115"/>
                  </a:lnTo>
                  <a:lnTo>
                    <a:pt x="8824" y="572408"/>
                  </a:lnTo>
                  <a:lnTo>
                    <a:pt x="8618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0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0" y="568472"/>
                  </a:lnTo>
                  <a:lnTo>
                    <a:pt x="6999" y="568102"/>
                  </a:lnTo>
                  <a:lnTo>
                    <a:pt x="6740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22;p2"/>
          <p:cNvGrpSpPr/>
          <p:nvPr/>
        </p:nvGrpSpPr>
        <p:grpSpPr>
          <a:xfrm>
            <a:off x="11103255" y="5574154"/>
            <a:ext cx="238027" cy="540950"/>
            <a:chOff x="10402525" y="1504158"/>
            <a:chExt cx="326757" cy="742601"/>
          </a:xfrm>
        </p:grpSpPr>
        <p:sp>
          <p:nvSpPr>
            <p:cNvPr id="40" name="Google Shape;23;p2"/>
            <p:cNvSpPr/>
            <p:nvPr/>
          </p:nvSpPr>
          <p:spPr>
            <a:xfrm>
              <a:off x="10402525" y="1504158"/>
              <a:ext cx="55595" cy="742601"/>
            </a:xfrm>
            <a:custGeom>
              <a:avLst/>
              <a:gdLst/>
              <a:ahLst/>
              <a:cxnLst/>
              <a:rect l="l" t="t" r="r" b="b"/>
              <a:pathLst>
                <a:path w="10790" h="613720" extrusionOk="0">
                  <a:moveTo>
                    <a:pt x="5395" y="0"/>
                  </a:moveTo>
                  <a:lnTo>
                    <a:pt x="5114" y="34"/>
                  </a:lnTo>
                  <a:lnTo>
                    <a:pt x="4833" y="135"/>
                  </a:lnTo>
                  <a:lnTo>
                    <a:pt x="4560" y="269"/>
                  </a:lnTo>
                  <a:lnTo>
                    <a:pt x="4294" y="471"/>
                  </a:lnTo>
                  <a:lnTo>
                    <a:pt x="4028" y="740"/>
                  </a:lnTo>
                  <a:lnTo>
                    <a:pt x="3769" y="1043"/>
                  </a:lnTo>
                  <a:lnTo>
                    <a:pt x="3518" y="1413"/>
                  </a:lnTo>
                  <a:lnTo>
                    <a:pt x="3274" y="1850"/>
                  </a:lnTo>
                  <a:lnTo>
                    <a:pt x="3037" y="2321"/>
                  </a:lnTo>
                  <a:lnTo>
                    <a:pt x="2801" y="2826"/>
                  </a:lnTo>
                  <a:lnTo>
                    <a:pt x="2572" y="3398"/>
                  </a:lnTo>
                  <a:lnTo>
                    <a:pt x="2358" y="4003"/>
                  </a:lnTo>
                  <a:lnTo>
                    <a:pt x="2143" y="4643"/>
                  </a:lnTo>
                  <a:lnTo>
                    <a:pt x="1944" y="5349"/>
                  </a:lnTo>
                  <a:lnTo>
                    <a:pt x="1744" y="6089"/>
                  </a:lnTo>
                  <a:lnTo>
                    <a:pt x="1559" y="6863"/>
                  </a:lnTo>
                  <a:lnTo>
                    <a:pt x="1382" y="7670"/>
                  </a:lnTo>
                  <a:lnTo>
                    <a:pt x="1212" y="8511"/>
                  </a:lnTo>
                  <a:lnTo>
                    <a:pt x="1057" y="9420"/>
                  </a:lnTo>
                  <a:lnTo>
                    <a:pt x="909" y="10328"/>
                  </a:lnTo>
                  <a:lnTo>
                    <a:pt x="769" y="11270"/>
                  </a:lnTo>
                  <a:lnTo>
                    <a:pt x="636" y="12245"/>
                  </a:lnTo>
                  <a:lnTo>
                    <a:pt x="525" y="13255"/>
                  </a:lnTo>
                  <a:lnTo>
                    <a:pt x="414" y="14298"/>
                  </a:lnTo>
                  <a:lnTo>
                    <a:pt x="318" y="15340"/>
                  </a:lnTo>
                  <a:lnTo>
                    <a:pt x="237" y="16417"/>
                  </a:lnTo>
                  <a:lnTo>
                    <a:pt x="163" y="17527"/>
                  </a:lnTo>
                  <a:lnTo>
                    <a:pt x="103" y="18671"/>
                  </a:lnTo>
                  <a:lnTo>
                    <a:pt x="59" y="19815"/>
                  </a:lnTo>
                  <a:lnTo>
                    <a:pt x="22" y="20959"/>
                  </a:lnTo>
                  <a:lnTo>
                    <a:pt x="0" y="22136"/>
                  </a:lnTo>
                  <a:lnTo>
                    <a:pt x="0" y="23347"/>
                  </a:lnTo>
                  <a:lnTo>
                    <a:pt x="0" y="24558"/>
                  </a:lnTo>
                  <a:lnTo>
                    <a:pt x="22" y="25736"/>
                  </a:lnTo>
                  <a:lnTo>
                    <a:pt x="59" y="26879"/>
                  </a:lnTo>
                  <a:lnTo>
                    <a:pt x="103" y="28023"/>
                  </a:lnTo>
                  <a:lnTo>
                    <a:pt x="163" y="29167"/>
                  </a:lnTo>
                  <a:lnTo>
                    <a:pt x="237" y="30277"/>
                  </a:lnTo>
                  <a:lnTo>
                    <a:pt x="318" y="31354"/>
                  </a:lnTo>
                  <a:lnTo>
                    <a:pt x="414" y="32397"/>
                  </a:lnTo>
                  <a:lnTo>
                    <a:pt x="525" y="33440"/>
                  </a:lnTo>
                  <a:lnTo>
                    <a:pt x="636" y="34449"/>
                  </a:lnTo>
                  <a:lnTo>
                    <a:pt x="769" y="35424"/>
                  </a:lnTo>
                  <a:lnTo>
                    <a:pt x="909" y="36366"/>
                  </a:lnTo>
                  <a:lnTo>
                    <a:pt x="1057" y="37275"/>
                  </a:lnTo>
                  <a:lnTo>
                    <a:pt x="1212" y="38183"/>
                  </a:lnTo>
                  <a:lnTo>
                    <a:pt x="1382" y="39024"/>
                  </a:lnTo>
                  <a:lnTo>
                    <a:pt x="1559" y="39831"/>
                  </a:lnTo>
                  <a:lnTo>
                    <a:pt x="1744" y="40605"/>
                  </a:lnTo>
                  <a:lnTo>
                    <a:pt x="1944" y="41345"/>
                  </a:lnTo>
                  <a:lnTo>
                    <a:pt x="2143" y="42052"/>
                  </a:lnTo>
                  <a:lnTo>
                    <a:pt x="2358" y="42691"/>
                  </a:lnTo>
                  <a:lnTo>
                    <a:pt x="2572" y="43296"/>
                  </a:lnTo>
                  <a:lnTo>
                    <a:pt x="2801" y="43868"/>
                  </a:lnTo>
                  <a:lnTo>
                    <a:pt x="3037" y="44373"/>
                  </a:lnTo>
                  <a:lnTo>
                    <a:pt x="3274" y="44844"/>
                  </a:lnTo>
                  <a:lnTo>
                    <a:pt x="3518" y="45281"/>
                  </a:lnTo>
                  <a:lnTo>
                    <a:pt x="3769" y="45651"/>
                  </a:lnTo>
                  <a:lnTo>
                    <a:pt x="4028" y="45954"/>
                  </a:lnTo>
                  <a:lnTo>
                    <a:pt x="4294" y="46223"/>
                  </a:lnTo>
                  <a:lnTo>
                    <a:pt x="4560" y="46425"/>
                  </a:lnTo>
                  <a:lnTo>
                    <a:pt x="4833" y="46560"/>
                  </a:lnTo>
                  <a:lnTo>
                    <a:pt x="5114" y="46661"/>
                  </a:lnTo>
                  <a:lnTo>
                    <a:pt x="5395" y="46694"/>
                  </a:lnTo>
                  <a:lnTo>
                    <a:pt x="5668" y="46661"/>
                  </a:lnTo>
                  <a:lnTo>
                    <a:pt x="5942" y="46560"/>
                  </a:lnTo>
                  <a:lnTo>
                    <a:pt x="6215" y="46425"/>
                  </a:lnTo>
                  <a:lnTo>
                    <a:pt x="6474" y="46223"/>
                  </a:lnTo>
                  <a:lnTo>
                    <a:pt x="6740" y="45954"/>
                  </a:lnTo>
                  <a:lnTo>
                    <a:pt x="6991" y="45651"/>
                  </a:lnTo>
                  <a:lnTo>
                    <a:pt x="7243" y="45281"/>
                  </a:lnTo>
                  <a:lnTo>
                    <a:pt x="7486" y="44844"/>
                  </a:lnTo>
                  <a:lnTo>
                    <a:pt x="7730" y="44373"/>
                  </a:lnTo>
                  <a:lnTo>
                    <a:pt x="7959" y="43868"/>
                  </a:lnTo>
                  <a:lnTo>
                    <a:pt x="8189" y="43296"/>
                  </a:lnTo>
                  <a:lnTo>
                    <a:pt x="8403" y="42691"/>
                  </a:lnTo>
                  <a:lnTo>
                    <a:pt x="8617" y="42052"/>
                  </a:lnTo>
                  <a:lnTo>
                    <a:pt x="8824" y="41345"/>
                  </a:lnTo>
                  <a:lnTo>
                    <a:pt x="9016" y="40605"/>
                  </a:lnTo>
                  <a:lnTo>
                    <a:pt x="9208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1" y="37275"/>
                  </a:lnTo>
                  <a:lnTo>
                    <a:pt x="9866" y="36366"/>
                  </a:lnTo>
                  <a:lnTo>
                    <a:pt x="10007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1" y="32397"/>
                  </a:lnTo>
                  <a:lnTo>
                    <a:pt x="10465" y="31354"/>
                  </a:lnTo>
                  <a:lnTo>
                    <a:pt x="10546" y="30277"/>
                  </a:lnTo>
                  <a:lnTo>
                    <a:pt x="10620" y="29167"/>
                  </a:lnTo>
                  <a:lnTo>
                    <a:pt x="10679" y="28023"/>
                  </a:lnTo>
                  <a:lnTo>
                    <a:pt x="10731" y="26879"/>
                  </a:lnTo>
                  <a:lnTo>
                    <a:pt x="10760" y="25736"/>
                  </a:lnTo>
                  <a:lnTo>
                    <a:pt x="10783" y="24558"/>
                  </a:lnTo>
                  <a:lnTo>
                    <a:pt x="10790" y="23347"/>
                  </a:lnTo>
                  <a:lnTo>
                    <a:pt x="10783" y="22136"/>
                  </a:lnTo>
                  <a:lnTo>
                    <a:pt x="10760" y="20959"/>
                  </a:lnTo>
                  <a:lnTo>
                    <a:pt x="10731" y="19815"/>
                  </a:lnTo>
                  <a:lnTo>
                    <a:pt x="10679" y="18671"/>
                  </a:lnTo>
                  <a:lnTo>
                    <a:pt x="10620" y="17527"/>
                  </a:lnTo>
                  <a:lnTo>
                    <a:pt x="10546" y="16417"/>
                  </a:lnTo>
                  <a:lnTo>
                    <a:pt x="10465" y="15340"/>
                  </a:lnTo>
                  <a:lnTo>
                    <a:pt x="10361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07" y="11270"/>
                  </a:lnTo>
                  <a:lnTo>
                    <a:pt x="9866" y="10328"/>
                  </a:lnTo>
                  <a:lnTo>
                    <a:pt x="9711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8" y="6863"/>
                  </a:lnTo>
                  <a:lnTo>
                    <a:pt x="9016" y="6089"/>
                  </a:lnTo>
                  <a:lnTo>
                    <a:pt x="8824" y="5349"/>
                  </a:lnTo>
                  <a:lnTo>
                    <a:pt x="8617" y="4643"/>
                  </a:lnTo>
                  <a:lnTo>
                    <a:pt x="8403" y="4003"/>
                  </a:lnTo>
                  <a:lnTo>
                    <a:pt x="8189" y="3398"/>
                  </a:lnTo>
                  <a:lnTo>
                    <a:pt x="7959" y="2826"/>
                  </a:lnTo>
                  <a:lnTo>
                    <a:pt x="7730" y="2321"/>
                  </a:lnTo>
                  <a:lnTo>
                    <a:pt x="7486" y="1850"/>
                  </a:lnTo>
                  <a:lnTo>
                    <a:pt x="7243" y="1413"/>
                  </a:lnTo>
                  <a:lnTo>
                    <a:pt x="6991" y="1043"/>
                  </a:lnTo>
                  <a:lnTo>
                    <a:pt x="6740" y="740"/>
                  </a:lnTo>
                  <a:lnTo>
                    <a:pt x="6474" y="471"/>
                  </a:lnTo>
                  <a:lnTo>
                    <a:pt x="6215" y="269"/>
                  </a:lnTo>
                  <a:lnTo>
                    <a:pt x="5942" y="135"/>
                  </a:lnTo>
                  <a:lnTo>
                    <a:pt x="5668" y="34"/>
                  </a:lnTo>
                  <a:lnTo>
                    <a:pt x="5395" y="0"/>
                  </a:lnTo>
                  <a:close/>
                  <a:moveTo>
                    <a:pt x="5395" y="113472"/>
                  </a:moveTo>
                  <a:lnTo>
                    <a:pt x="5114" y="113506"/>
                  </a:lnTo>
                  <a:lnTo>
                    <a:pt x="4833" y="113573"/>
                  </a:lnTo>
                  <a:lnTo>
                    <a:pt x="4560" y="113742"/>
                  </a:lnTo>
                  <a:lnTo>
                    <a:pt x="4294" y="113943"/>
                  </a:lnTo>
                  <a:lnTo>
                    <a:pt x="4028" y="114213"/>
                  </a:lnTo>
                  <a:lnTo>
                    <a:pt x="3769" y="114515"/>
                  </a:lnTo>
                  <a:lnTo>
                    <a:pt x="3518" y="114885"/>
                  </a:lnTo>
                  <a:lnTo>
                    <a:pt x="3274" y="115323"/>
                  </a:lnTo>
                  <a:lnTo>
                    <a:pt x="3037" y="115794"/>
                  </a:lnTo>
                  <a:lnTo>
                    <a:pt x="2801" y="116298"/>
                  </a:lnTo>
                  <a:lnTo>
                    <a:pt x="2572" y="116870"/>
                  </a:lnTo>
                  <a:lnTo>
                    <a:pt x="2358" y="117476"/>
                  </a:lnTo>
                  <a:lnTo>
                    <a:pt x="2143" y="118115"/>
                  </a:lnTo>
                  <a:lnTo>
                    <a:pt x="1944" y="118821"/>
                  </a:lnTo>
                  <a:lnTo>
                    <a:pt x="1744" y="119562"/>
                  </a:lnTo>
                  <a:lnTo>
                    <a:pt x="1559" y="120335"/>
                  </a:lnTo>
                  <a:lnTo>
                    <a:pt x="1382" y="121143"/>
                  </a:lnTo>
                  <a:lnTo>
                    <a:pt x="1212" y="121984"/>
                  </a:lnTo>
                  <a:lnTo>
                    <a:pt x="1057" y="122858"/>
                  </a:lnTo>
                  <a:lnTo>
                    <a:pt x="909" y="123800"/>
                  </a:lnTo>
                  <a:lnTo>
                    <a:pt x="769" y="124742"/>
                  </a:lnTo>
                  <a:lnTo>
                    <a:pt x="636" y="125718"/>
                  </a:lnTo>
                  <a:lnTo>
                    <a:pt x="525" y="126727"/>
                  </a:lnTo>
                  <a:lnTo>
                    <a:pt x="414" y="127736"/>
                  </a:lnTo>
                  <a:lnTo>
                    <a:pt x="318" y="128813"/>
                  </a:lnTo>
                  <a:lnTo>
                    <a:pt x="237" y="129889"/>
                  </a:lnTo>
                  <a:lnTo>
                    <a:pt x="163" y="131000"/>
                  </a:lnTo>
                  <a:lnTo>
                    <a:pt x="103" y="132110"/>
                  </a:lnTo>
                  <a:lnTo>
                    <a:pt x="59" y="133254"/>
                  </a:lnTo>
                  <a:lnTo>
                    <a:pt x="22" y="134431"/>
                  </a:lnTo>
                  <a:lnTo>
                    <a:pt x="0" y="135608"/>
                  </a:lnTo>
                  <a:lnTo>
                    <a:pt x="0" y="136820"/>
                  </a:lnTo>
                  <a:lnTo>
                    <a:pt x="0" y="137997"/>
                  </a:lnTo>
                  <a:lnTo>
                    <a:pt x="22" y="139174"/>
                  </a:lnTo>
                  <a:lnTo>
                    <a:pt x="59" y="140352"/>
                  </a:lnTo>
                  <a:lnTo>
                    <a:pt x="103" y="141496"/>
                  </a:lnTo>
                  <a:lnTo>
                    <a:pt x="163" y="142640"/>
                  </a:lnTo>
                  <a:lnTo>
                    <a:pt x="237" y="143716"/>
                  </a:lnTo>
                  <a:lnTo>
                    <a:pt x="318" y="144826"/>
                  </a:lnTo>
                  <a:lnTo>
                    <a:pt x="414" y="145869"/>
                  </a:lnTo>
                  <a:lnTo>
                    <a:pt x="525" y="146912"/>
                  </a:lnTo>
                  <a:lnTo>
                    <a:pt x="636" y="147921"/>
                  </a:lnTo>
                  <a:lnTo>
                    <a:pt x="769" y="148897"/>
                  </a:lnTo>
                  <a:lnTo>
                    <a:pt x="909" y="149839"/>
                  </a:lnTo>
                  <a:lnTo>
                    <a:pt x="1057" y="150747"/>
                  </a:lnTo>
                  <a:lnTo>
                    <a:pt x="1212" y="151622"/>
                  </a:lnTo>
                  <a:lnTo>
                    <a:pt x="1382" y="152496"/>
                  </a:lnTo>
                  <a:lnTo>
                    <a:pt x="1559" y="153304"/>
                  </a:lnTo>
                  <a:lnTo>
                    <a:pt x="1744" y="154078"/>
                  </a:lnTo>
                  <a:lnTo>
                    <a:pt x="1944" y="154818"/>
                  </a:lnTo>
                  <a:lnTo>
                    <a:pt x="2143" y="155491"/>
                  </a:lnTo>
                  <a:lnTo>
                    <a:pt x="2358" y="156163"/>
                  </a:lnTo>
                  <a:lnTo>
                    <a:pt x="2572" y="156769"/>
                  </a:lnTo>
                  <a:lnTo>
                    <a:pt x="2801" y="157341"/>
                  </a:lnTo>
                  <a:lnTo>
                    <a:pt x="3037" y="157845"/>
                  </a:lnTo>
                  <a:lnTo>
                    <a:pt x="3274" y="158316"/>
                  </a:lnTo>
                  <a:lnTo>
                    <a:pt x="3518" y="158720"/>
                  </a:lnTo>
                  <a:lnTo>
                    <a:pt x="3769" y="159090"/>
                  </a:lnTo>
                  <a:lnTo>
                    <a:pt x="4028" y="159427"/>
                  </a:lnTo>
                  <a:lnTo>
                    <a:pt x="4294" y="159696"/>
                  </a:lnTo>
                  <a:lnTo>
                    <a:pt x="4560" y="159898"/>
                  </a:lnTo>
                  <a:lnTo>
                    <a:pt x="4833" y="160032"/>
                  </a:lnTo>
                  <a:lnTo>
                    <a:pt x="5114" y="160133"/>
                  </a:lnTo>
                  <a:lnTo>
                    <a:pt x="5395" y="160167"/>
                  </a:lnTo>
                  <a:lnTo>
                    <a:pt x="5668" y="160133"/>
                  </a:lnTo>
                  <a:lnTo>
                    <a:pt x="5942" y="160032"/>
                  </a:lnTo>
                  <a:lnTo>
                    <a:pt x="6215" y="159898"/>
                  </a:lnTo>
                  <a:lnTo>
                    <a:pt x="6474" y="159696"/>
                  </a:lnTo>
                  <a:lnTo>
                    <a:pt x="6740" y="159427"/>
                  </a:lnTo>
                  <a:lnTo>
                    <a:pt x="6991" y="159090"/>
                  </a:lnTo>
                  <a:lnTo>
                    <a:pt x="7243" y="158720"/>
                  </a:lnTo>
                  <a:lnTo>
                    <a:pt x="7486" y="158316"/>
                  </a:lnTo>
                  <a:lnTo>
                    <a:pt x="7730" y="157845"/>
                  </a:lnTo>
                  <a:lnTo>
                    <a:pt x="7959" y="157341"/>
                  </a:lnTo>
                  <a:lnTo>
                    <a:pt x="8189" y="156769"/>
                  </a:lnTo>
                  <a:lnTo>
                    <a:pt x="8403" y="156163"/>
                  </a:lnTo>
                  <a:lnTo>
                    <a:pt x="8617" y="155491"/>
                  </a:lnTo>
                  <a:lnTo>
                    <a:pt x="8824" y="154818"/>
                  </a:lnTo>
                  <a:lnTo>
                    <a:pt x="9016" y="154078"/>
                  </a:lnTo>
                  <a:lnTo>
                    <a:pt x="9208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1" y="150747"/>
                  </a:lnTo>
                  <a:lnTo>
                    <a:pt x="9866" y="149839"/>
                  </a:lnTo>
                  <a:lnTo>
                    <a:pt x="10007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1" y="145869"/>
                  </a:lnTo>
                  <a:lnTo>
                    <a:pt x="10465" y="144826"/>
                  </a:lnTo>
                  <a:lnTo>
                    <a:pt x="10546" y="143716"/>
                  </a:lnTo>
                  <a:lnTo>
                    <a:pt x="10620" y="142640"/>
                  </a:lnTo>
                  <a:lnTo>
                    <a:pt x="10679" y="141496"/>
                  </a:lnTo>
                  <a:lnTo>
                    <a:pt x="10731" y="140352"/>
                  </a:lnTo>
                  <a:lnTo>
                    <a:pt x="10760" y="139174"/>
                  </a:lnTo>
                  <a:lnTo>
                    <a:pt x="10783" y="137997"/>
                  </a:lnTo>
                  <a:lnTo>
                    <a:pt x="10790" y="136820"/>
                  </a:lnTo>
                  <a:lnTo>
                    <a:pt x="10783" y="135608"/>
                  </a:lnTo>
                  <a:lnTo>
                    <a:pt x="10760" y="134431"/>
                  </a:lnTo>
                  <a:lnTo>
                    <a:pt x="10731" y="133254"/>
                  </a:lnTo>
                  <a:lnTo>
                    <a:pt x="10679" y="132110"/>
                  </a:lnTo>
                  <a:lnTo>
                    <a:pt x="10620" y="131000"/>
                  </a:lnTo>
                  <a:lnTo>
                    <a:pt x="10546" y="129889"/>
                  </a:lnTo>
                  <a:lnTo>
                    <a:pt x="10465" y="128813"/>
                  </a:lnTo>
                  <a:lnTo>
                    <a:pt x="10361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07" y="124742"/>
                  </a:lnTo>
                  <a:lnTo>
                    <a:pt x="9866" y="123800"/>
                  </a:lnTo>
                  <a:lnTo>
                    <a:pt x="9711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8" y="120335"/>
                  </a:lnTo>
                  <a:lnTo>
                    <a:pt x="9016" y="119562"/>
                  </a:lnTo>
                  <a:lnTo>
                    <a:pt x="8824" y="118821"/>
                  </a:lnTo>
                  <a:lnTo>
                    <a:pt x="8617" y="118115"/>
                  </a:lnTo>
                  <a:lnTo>
                    <a:pt x="8403" y="117476"/>
                  </a:lnTo>
                  <a:lnTo>
                    <a:pt x="8189" y="116870"/>
                  </a:lnTo>
                  <a:lnTo>
                    <a:pt x="7959" y="116298"/>
                  </a:lnTo>
                  <a:lnTo>
                    <a:pt x="7730" y="115794"/>
                  </a:lnTo>
                  <a:lnTo>
                    <a:pt x="7486" y="115323"/>
                  </a:lnTo>
                  <a:lnTo>
                    <a:pt x="7243" y="114885"/>
                  </a:lnTo>
                  <a:lnTo>
                    <a:pt x="6991" y="114515"/>
                  </a:lnTo>
                  <a:lnTo>
                    <a:pt x="6740" y="114213"/>
                  </a:lnTo>
                  <a:lnTo>
                    <a:pt x="6474" y="113943"/>
                  </a:lnTo>
                  <a:lnTo>
                    <a:pt x="6215" y="113742"/>
                  </a:lnTo>
                  <a:lnTo>
                    <a:pt x="5942" y="113573"/>
                  </a:lnTo>
                  <a:lnTo>
                    <a:pt x="5668" y="113506"/>
                  </a:lnTo>
                  <a:lnTo>
                    <a:pt x="5395" y="113472"/>
                  </a:lnTo>
                  <a:close/>
                  <a:moveTo>
                    <a:pt x="5114" y="226945"/>
                  </a:moveTo>
                  <a:lnTo>
                    <a:pt x="4833" y="227046"/>
                  </a:lnTo>
                  <a:lnTo>
                    <a:pt x="4560" y="227214"/>
                  </a:lnTo>
                  <a:lnTo>
                    <a:pt x="4294" y="227416"/>
                  </a:lnTo>
                  <a:lnTo>
                    <a:pt x="4028" y="227651"/>
                  </a:lnTo>
                  <a:lnTo>
                    <a:pt x="3769" y="227988"/>
                  </a:lnTo>
                  <a:lnTo>
                    <a:pt x="3518" y="228358"/>
                  </a:lnTo>
                  <a:lnTo>
                    <a:pt x="3274" y="228761"/>
                  </a:lnTo>
                  <a:lnTo>
                    <a:pt x="3037" y="229232"/>
                  </a:lnTo>
                  <a:lnTo>
                    <a:pt x="2801" y="229771"/>
                  </a:lnTo>
                  <a:lnTo>
                    <a:pt x="2572" y="230309"/>
                  </a:lnTo>
                  <a:lnTo>
                    <a:pt x="2358" y="230915"/>
                  </a:lnTo>
                  <a:lnTo>
                    <a:pt x="2143" y="231587"/>
                  </a:lnTo>
                  <a:lnTo>
                    <a:pt x="1944" y="232260"/>
                  </a:lnTo>
                  <a:lnTo>
                    <a:pt x="1744" y="233000"/>
                  </a:lnTo>
                  <a:lnTo>
                    <a:pt x="1559" y="233774"/>
                  </a:lnTo>
                  <a:lnTo>
                    <a:pt x="1382" y="234581"/>
                  </a:lnTo>
                  <a:lnTo>
                    <a:pt x="1212" y="235422"/>
                  </a:lnTo>
                  <a:lnTo>
                    <a:pt x="1057" y="236331"/>
                  </a:lnTo>
                  <a:lnTo>
                    <a:pt x="909" y="237239"/>
                  </a:lnTo>
                  <a:lnTo>
                    <a:pt x="769" y="238181"/>
                  </a:lnTo>
                  <a:lnTo>
                    <a:pt x="636" y="239157"/>
                  </a:lnTo>
                  <a:lnTo>
                    <a:pt x="525" y="240166"/>
                  </a:lnTo>
                  <a:lnTo>
                    <a:pt x="414" y="241209"/>
                  </a:lnTo>
                  <a:lnTo>
                    <a:pt x="318" y="242252"/>
                  </a:lnTo>
                  <a:lnTo>
                    <a:pt x="237" y="243328"/>
                  </a:lnTo>
                  <a:lnTo>
                    <a:pt x="163" y="244438"/>
                  </a:lnTo>
                  <a:lnTo>
                    <a:pt x="103" y="245582"/>
                  </a:lnTo>
                  <a:lnTo>
                    <a:pt x="59" y="246726"/>
                  </a:lnTo>
                  <a:lnTo>
                    <a:pt x="22" y="247903"/>
                  </a:lnTo>
                  <a:lnTo>
                    <a:pt x="0" y="249081"/>
                  </a:lnTo>
                  <a:lnTo>
                    <a:pt x="0" y="250258"/>
                  </a:lnTo>
                  <a:lnTo>
                    <a:pt x="0" y="251469"/>
                  </a:lnTo>
                  <a:lnTo>
                    <a:pt x="22" y="252647"/>
                  </a:lnTo>
                  <a:lnTo>
                    <a:pt x="59" y="253824"/>
                  </a:lnTo>
                  <a:lnTo>
                    <a:pt x="103" y="254968"/>
                  </a:lnTo>
                  <a:lnTo>
                    <a:pt x="163" y="256078"/>
                  </a:lnTo>
                  <a:lnTo>
                    <a:pt x="237" y="257188"/>
                  </a:lnTo>
                  <a:lnTo>
                    <a:pt x="318" y="258265"/>
                  </a:lnTo>
                  <a:lnTo>
                    <a:pt x="414" y="259341"/>
                  </a:lnTo>
                  <a:lnTo>
                    <a:pt x="525" y="260384"/>
                  </a:lnTo>
                  <a:lnTo>
                    <a:pt x="636" y="261360"/>
                  </a:lnTo>
                  <a:lnTo>
                    <a:pt x="769" y="262336"/>
                  </a:lnTo>
                  <a:lnTo>
                    <a:pt x="909" y="263311"/>
                  </a:lnTo>
                  <a:lnTo>
                    <a:pt x="1057" y="264220"/>
                  </a:lnTo>
                  <a:lnTo>
                    <a:pt x="1212" y="265094"/>
                  </a:lnTo>
                  <a:lnTo>
                    <a:pt x="1382" y="265935"/>
                  </a:lnTo>
                  <a:lnTo>
                    <a:pt x="1559" y="266743"/>
                  </a:lnTo>
                  <a:lnTo>
                    <a:pt x="1744" y="267516"/>
                  </a:lnTo>
                  <a:lnTo>
                    <a:pt x="1944" y="268256"/>
                  </a:lnTo>
                  <a:lnTo>
                    <a:pt x="2143" y="268963"/>
                  </a:lnTo>
                  <a:lnTo>
                    <a:pt x="2358" y="269602"/>
                  </a:lnTo>
                  <a:lnTo>
                    <a:pt x="2572" y="270208"/>
                  </a:lnTo>
                  <a:lnTo>
                    <a:pt x="2801" y="270780"/>
                  </a:lnTo>
                  <a:lnTo>
                    <a:pt x="3037" y="271318"/>
                  </a:lnTo>
                  <a:lnTo>
                    <a:pt x="3274" y="271789"/>
                  </a:lnTo>
                  <a:lnTo>
                    <a:pt x="3518" y="272193"/>
                  </a:lnTo>
                  <a:lnTo>
                    <a:pt x="3769" y="272563"/>
                  </a:lnTo>
                  <a:lnTo>
                    <a:pt x="4028" y="272865"/>
                  </a:lnTo>
                  <a:lnTo>
                    <a:pt x="4294" y="273134"/>
                  </a:lnTo>
                  <a:lnTo>
                    <a:pt x="4560" y="273336"/>
                  </a:lnTo>
                  <a:lnTo>
                    <a:pt x="4833" y="273505"/>
                  </a:lnTo>
                  <a:lnTo>
                    <a:pt x="5114" y="273572"/>
                  </a:lnTo>
                  <a:lnTo>
                    <a:pt x="5395" y="273605"/>
                  </a:lnTo>
                  <a:lnTo>
                    <a:pt x="5668" y="273572"/>
                  </a:lnTo>
                  <a:lnTo>
                    <a:pt x="5942" y="273505"/>
                  </a:lnTo>
                  <a:lnTo>
                    <a:pt x="6215" y="273336"/>
                  </a:lnTo>
                  <a:lnTo>
                    <a:pt x="6474" y="273134"/>
                  </a:lnTo>
                  <a:lnTo>
                    <a:pt x="6740" y="272865"/>
                  </a:lnTo>
                  <a:lnTo>
                    <a:pt x="6991" y="272563"/>
                  </a:lnTo>
                  <a:lnTo>
                    <a:pt x="7243" y="272193"/>
                  </a:lnTo>
                  <a:lnTo>
                    <a:pt x="7486" y="271789"/>
                  </a:lnTo>
                  <a:lnTo>
                    <a:pt x="7730" y="271318"/>
                  </a:lnTo>
                  <a:lnTo>
                    <a:pt x="7959" y="270780"/>
                  </a:lnTo>
                  <a:lnTo>
                    <a:pt x="8189" y="270208"/>
                  </a:lnTo>
                  <a:lnTo>
                    <a:pt x="8403" y="269602"/>
                  </a:lnTo>
                  <a:lnTo>
                    <a:pt x="8617" y="268963"/>
                  </a:lnTo>
                  <a:lnTo>
                    <a:pt x="8824" y="268256"/>
                  </a:lnTo>
                  <a:lnTo>
                    <a:pt x="9016" y="267516"/>
                  </a:lnTo>
                  <a:lnTo>
                    <a:pt x="9208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1" y="264220"/>
                  </a:lnTo>
                  <a:lnTo>
                    <a:pt x="9866" y="263311"/>
                  </a:lnTo>
                  <a:lnTo>
                    <a:pt x="10007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1" y="259341"/>
                  </a:lnTo>
                  <a:lnTo>
                    <a:pt x="10465" y="258265"/>
                  </a:lnTo>
                  <a:lnTo>
                    <a:pt x="10546" y="257188"/>
                  </a:lnTo>
                  <a:lnTo>
                    <a:pt x="10620" y="256078"/>
                  </a:lnTo>
                  <a:lnTo>
                    <a:pt x="10679" y="254968"/>
                  </a:lnTo>
                  <a:lnTo>
                    <a:pt x="10731" y="253824"/>
                  </a:lnTo>
                  <a:lnTo>
                    <a:pt x="10760" y="252647"/>
                  </a:lnTo>
                  <a:lnTo>
                    <a:pt x="10783" y="251469"/>
                  </a:lnTo>
                  <a:lnTo>
                    <a:pt x="10790" y="250258"/>
                  </a:lnTo>
                  <a:lnTo>
                    <a:pt x="10783" y="249081"/>
                  </a:lnTo>
                  <a:lnTo>
                    <a:pt x="10760" y="247903"/>
                  </a:lnTo>
                  <a:lnTo>
                    <a:pt x="10731" y="246726"/>
                  </a:lnTo>
                  <a:lnTo>
                    <a:pt x="10679" y="245582"/>
                  </a:lnTo>
                  <a:lnTo>
                    <a:pt x="10620" y="244438"/>
                  </a:lnTo>
                  <a:lnTo>
                    <a:pt x="10546" y="243328"/>
                  </a:lnTo>
                  <a:lnTo>
                    <a:pt x="10465" y="242252"/>
                  </a:lnTo>
                  <a:lnTo>
                    <a:pt x="10361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07" y="238181"/>
                  </a:lnTo>
                  <a:lnTo>
                    <a:pt x="9866" y="237239"/>
                  </a:lnTo>
                  <a:lnTo>
                    <a:pt x="9711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8" y="233774"/>
                  </a:lnTo>
                  <a:lnTo>
                    <a:pt x="9016" y="233000"/>
                  </a:lnTo>
                  <a:lnTo>
                    <a:pt x="8824" y="232260"/>
                  </a:lnTo>
                  <a:lnTo>
                    <a:pt x="8617" y="231587"/>
                  </a:lnTo>
                  <a:lnTo>
                    <a:pt x="8403" y="230915"/>
                  </a:lnTo>
                  <a:lnTo>
                    <a:pt x="8189" y="230309"/>
                  </a:lnTo>
                  <a:lnTo>
                    <a:pt x="7959" y="229771"/>
                  </a:lnTo>
                  <a:lnTo>
                    <a:pt x="7730" y="229232"/>
                  </a:lnTo>
                  <a:lnTo>
                    <a:pt x="7486" y="228761"/>
                  </a:lnTo>
                  <a:lnTo>
                    <a:pt x="7243" y="228358"/>
                  </a:lnTo>
                  <a:lnTo>
                    <a:pt x="6991" y="227988"/>
                  </a:lnTo>
                  <a:lnTo>
                    <a:pt x="6740" y="227651"/>
                  </a:lnTo>
                  <a:lnTo>
                    <a:pt x="6474" y="227416"/>
                  </a:lnTo>
                  <a:lnTo>
                    <a:pt x="6215" y="227214"/>
                  </a:lnTo>
                  <a:lnTo>
                    <a:pt x="5942" y="227046"/>
                  </a:lnTo>
                  <a:lnTo>
                    <a:pt x="5668" y="226945"/>
                  </a:lnTo>
                  <a:close/>
                  <a:moveTo>
                    <a:pt x="5114" y="340384"/>
                  </a:moveTo>
                  <a:lnTo>
                    <a:pt x="4833" y="340485"/>
                  </a:lnTo>
                  <a:lnTo>
                    <a:pt x="4560" y="340653"/>
                  </a:lnTo>
                  <a:lnTo>
                    <a:pt x="4294" y="340855"/>
                  </a:lnTo>
                  <a:lnTo>
                    <a:pt x="4028" y="341124"/>
                  </a:lnTo>
                  <a:lnTo>
                    <a:pt x="3769" y="341426"/>
                  </a:lnTo>
                  <a:lnTo>
                    <a:pt x="3518" y="341797"/>
                  </a:lnTo>
                  <a:lnTo>
                    <a:pt x="3274" y="342200"/>
                  </a:lnTo>
                  <a:lnTo>
                    <a:pt x="3037" y="342671"/>
                  </a:lnTo>
                  <a:lnTo>
                    <a:pt x="2801" y="343209"/>
                  </a:lnTo>
                  <a:lnTo>
                    <a:pt x="2572" y="343748"/>
                  </a:lnTo>
                  <a:lnTo>
                    <a:pt x="2358" y="344387"/>
                  </a:lnTo>
                  <a:lnTo>
                    <a:pt x="2143" y="345026"/>
                  </a:lnTo>
                  <a:lnTo>
                    <a:pt x="1944" y="345733"/>
                  </a:lnTo>
                  <a:lnTo>
                    <a:pt x="1744" y="346439"/>
                  </a:lnTo>
                  <a:lnTo>
                    <a:pt x="1559" y="347213"/>
                  </a:lnTo>
                  <a:lnTo>
                    <a:pt x="1382" y="348054"/>
                  </a:lnTo>
                  <a:lnTo>
                    <a:pt x="1212" y="348895"/>
                  </a:lnTo>
                  <a:lnTo>
                    <a:pt x="1057" y="349770"/>
                  </a:lnTo>
                  <a:lnTo>
                    <a:pt x="909" y="350678"/>
                  </a:lnTo>
                  <a:lnTo>
                    <a:pt x="769" y="351620"/>
                  </a:lnTo>
                  <a:lnTo>
                    <a:pt x="636" y="352595"/>
                  </a:lnTo>
                  <a:lnTo>
                    <a:pt x="525" y="353605"/>
                  </a:lnTo>
                  <a:lnTo>
                    <a:pt x="414" y="354648"/>
                  </a:lnTo>
                  <a:lnTo>
                    <a:pt x="318" y="355724"/>
                  </a:lnTo>
                  <a:lnTo>
                    <a:pt x="237" y="356801"/>
                  </a:lnTo>
                  <a:lnTo>
                    <a:pt x="163" y="357911"/>
                  </a:lnTo>
                  <a:lnTo>
                    <a:pt x="103" y="359021"/>
                  </a:lnTo>
                  <a:lnTo>
                    <a:pt x="59" y="360165"/>
                  </a:lnTo>
                  <a:lnTo>
                    <a:pt x="22" y="361342"/>
                  </a:lnTo>
                  <a:lnTo>
                    <a:pt x="0" y="362520"/>
                  </a:lnTo>
                  <a:lnTo>
                    <a:pt x="0" y="363697"/>
                  </a:lnTo>
                  <a:lnTo>
                    <a:pt x="0" y="364908"/>
                  </a:lnTo>
                  <a:lnTo>
                    <a:pt x="22" y="366086"/>
                  </a:lnTo>
                  <a:lnTo>
                    <a:pt x="59" y="367263"/>
                  </a:lnTo>
                  <a:lnTo>
                    <a:pt x="103" y="368407"/>
                  </a:lnTo>
                  <a:lnTo>
                    <a:pt x="163" y="369517"/>
                  </a:lnTo>
                  <a:lnTo>
                    <a:pt x="237" y="370627"/>
                  </a:lnTo>
                  <a:lnTo>
                    <a:pt x="318" y="371704"/>
                  </a:lnTo>
                  <a:lnTo>
                    <a:pt x="414" y="372780"/>
                  </a:lnTo>
                  <a:lnTo>
                    <a:pt x="525" y="373823"/>
                  </a:lnTo>
                  <a:lnTo>
                    <a:pt x="636" y="374799"/>
                  </a:lnTo>
                  <a:lnTo>
                    <a:pt x="769" y="375808"/>
                  </a:lnTo>
                  <a:lnTo>
                    <a:pt x="909" y="376750"/>
                  </a:lnTo>
                  <a:lnTo>
                    <a:pt x="1057" y="377658"/>
                  </a:lnTo>
                  <a:lnTo>
                    <a:pt x="1212" y="378533"/>
                  </a:lnTo>
                  <a:lnTo>
                    <a:pt x="1382" y="379374"/>
                  </a:lnTo>
                  <a:lnTo>
                    <a:pt x="1559" y="380215"/>
                  </a:lnTo>
                  <a:lnTo>
                    <a:pt x="1744" y="380989"/>
                  </a:lnTo>
                  <a:lnTo>
                    <a:pt x="1944" y="381695"/>
                  </a:lnTo>
                  <a:lnTo>
                    <a:pt x="2143" y="382402"/>
                  </a:lnTo>
                  <a:lnTo>
                    <a:pt x="2358" y="383041"/>
                  </a:lnTo>
                  <a:lnTo>
                    <a:pt x="2572" y="383680"/>
                  </a:lnTo>
                  <a:lnTo>
                    <a:pt x="2801" y="384218"/>
                  </a:lnTo>
                  <a:lnTo>
                    <a:pt x="3037" y="384757"/>
                  </a:lnTo>
                  <a:lnTo>
                    <a:pt x="3274" y="385228"/>
                  </a:lnTo>
                  <a:lnTo>
                    <a:pt x="3518" y="385631"/>
                  </a:lnTo>
                  <a:lnTo>
                    <a:pt x="3769" y="386001"/>
                  </a:lnTo>
                  <a:lnTo>
                    <a:pt x="4028" y="386304"/>
                  </a:lnTo>
                  <a:lnTo>
                    <a:pt x="4294" y="386573"/>
                  </a:lnTo>
                  <a:lnTo>
                    <a:pt x="4560" y="386775"/>
                  </a:lnTo>
                  <a:lnTo>
                    <a:pt x="4833" y="386943"/>
                  </a:lnTo>
                  <a:lnTo>
                    <a:pt x="5114" y="387044"/>
                  </a:lnTo>
                  <a:lnTo>
                    <a:pt x="5668" y="387044"/>
                  </a:lnTo>
                  <a:lnTo>
                    <a:pt x="5942" y="386943"/>
                  </a:lnTo>
                  <a:lnTo>
                    <a:pt x="6215" y="386775"/>
                  </a:lnTo>
                  <a:lnTo>
                    <a:pt x="6474" y="386573"/>
                  </a:lnTo>
                  <a:lnTo>
                    <a:pt x="6740" y="386304"/>
                  </a:lnTo>
                  <a:lnTo>
                    <a:pt x="6991" y="386001"/>
                  </a:lnTo>
                  <a:lnTo>
                    <a:pt x="7243" y="385631"/>
                  </a:lnTo>
                  <a:lnTo>
                    <a:pt x="7486" y="385228"/>
                  </a:lnTo>
                  <a:lnTo>
                    <a:pt x="7730" y="384757"/>
                  </a:lnTo>
                  <a:lnTo>
                    <a:pt x="7959" y="384218"/>
                  </a:lnTo>
                  <a:lnTo>
                    <a:pt x="8189" y="383680"/>
                  </a:lnTo>
                  <a:lnTo>
                    <a:pt x="8403" y="383041"/>
                  </a:lnTo>
                  <a:lnTo>
                    <a:pt x="8617" y="382402"/>
                  </a:lnTo>
                  <a:lnTo>
                    <a:pt x="8824" y="381695"/>
                  </a:lnTo>
                  <a:lnTo>
                    <a:pt x="9016" y="380989"/>
                  </a:lnTo>
                  <a:lnTo>
                    <a:pt x="9208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1" y="377658"/>
                  </a:lnTo>
                  <a:lnTo>
                    <a:pt x="9866" y="376750"/>
                  </a:lnTo>
                  <a:lnTo>
                    <a:pt x="10007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1" y="372780"/>
                  </a:lnTo>
                  <a:lnTo>
                    <a:pt x="10465" y="371704"/>
                  </a:lnTo>
                  <a:lnTo>
                    <a:pt x="10546" y="370627"/>
                  </a:lnTo>
                  <a:lnTo>
                    <a:pt x="10620" y="369517"/>
                  </a:lnTo>
                  <a:lnTo>
                    <a:pt x="10679" y="368407"/>
                  </a:lnTo>
                  <a:lnTo>
                    <a:pt x="10731" y="367263"/>
                  </a:lnTo>
                  <a:lnTo>
                    <a:pt x="10760" y="366086"/>
                  </a:lnTo>
                  <a:lnTo>
                    <a:pt x="10783" y="364908"/>
                  </a:lnTo>
                  <a:lnTo>
                    <a:pt x="10790" y="363697"/>
                  </a:lnTo>
                  <a:lnTo>
                    <a:pt x="10783" y="362520"/>
                  </a:lnTo>
                  <a:lnTo>
                    <a:pt x="10760" y="361342"/>
                  </a:lnTo>
                  <a:lnTo>
                    <a:pt x="10731" y="360165"/>
                  </a:lnTo>
                  <a:lnTo>
                    <a:pt x="10679" y="359021"/>
                  </a:lnTo>
                  <a:lnTo>
                    <a:pt x="10620" y="357911"/>
                  </a:lnTo>
                  <a:lnTo>
                    <a:pt x="10546" y="356801"/>
                  </a:lnTo>
                  <a:lnTo>
                    <a:pt x="10465" y="355724"/>
                  </a:lnTo>
                  <a:lnTo>
                    <a:pt x="10361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07" y="351620"/>
                  </a:lnTo>
                  <a:lnTo>
                    <a:pt x="9866" y="350678"/>
                  </a:lnTo>
                  <a:lnTo>
                    <a:pt x="9711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8" y="347213"/>
                  </a:lnTo>
                  <a:lnTo>
                    <a:pt x="9016" y="346439"/>
                  </a:lnTo>
                  <a:lnTo>
                    <a:pt x="8824" y="345733"/>
                  </a:lnTo>
                  <a:lnTo>
                    <a:pt x="8617" y="345026"/>
                  </a:lnTo>
                  <a:lnTo>
                    <a:pt x="8403" y="344387"/>
                  </a:lnTo>
                  <a:lnTo>
                    <a:pt x="8189" y="343748"/>
                  </a:lnTo>
                  <a:lnTo>
                    <a:pt x="7959" y="343209"/>
                  </a:lnTo>
                  <a:lnTo>
                    <a:pt x="7730" y="342671"/>
                  </a:lnTo>
                  <a:lnTo>
                    <a:pt x="7486" y="342200"/>
                  </a:lnTo>
                  <a:lnTo>
                    <a:pt x="7243" y="341797"/>
                  </a:lnTo>
                  <a:lnTo>
                    <a:pt x="6991" y="341426"/>
                  </a:lnTo>
                  <a:lnTo>
                    <a:pt x="6740" y="341124"/>
                  </a:lnTo>
                  <a:lnTo>
                    <a:pt x="6474" y="340855"/>
                  </a:lnTo>
                  <a:lnTo>
                    <a:pt x="6215" y="340653"/>
                  </a:lnTo>
                  <a:lnTo>
                    <a:pt x="5942" y="340485"/>
                  </a:lnTo>
                  <a:lnTo>
                    <a:pt x="5668" y="340384"/>
                  </a:lnTo>
                  <a:close/>
                  <a:moveTo>
                    <a:pt x="5395" y="453822"/>
                  </a:moveTo>
                  <a:lnTo>
                    <a:pt x="5114" y="453856"/>
                  </a:lnTo>
                  <a:lnTo>
                    <a:pt x="4833" y="453957"/>
                  </a:lnTo>
                  <a:lnTo>
                    <a:pt x="4560" y="454092"/>
                  </a:lnTo>
                  <a:lnTo>
                    <a:pt x="4294" y="454293"/>
                  </a:lnTo>
                  <a:lnTo>
                    <a:pt x="4028" y="454562"/>
                  </a:lnTo>
                  <a:lnTo>
                    <a:pt x="3769" y="454865"/>
                  </a:lnTo>
                  <a:lnTo>
                    <a:pt x="3518" y="455235"/>
                  </a:lnTo>
                  <a:lnTo>
                    <a:pt x="3274" y="455639"/>
                  </a:lnTo>
                  <a:lnTo>
                    <a:pt x="3037" y="456110"/>
                  </a:lnTo>
                  <a:lnTo>
                    <a:pt x="2801" y="456615"/>
                  </a:lnTo>
                  <a:lnTo>
                    <a:pt x="2572" y="457153"/>
                  </a:lnTo>
                  <a:lnTo>
                    <a:pt x="2358" y="457758"/>
                  </a:lnTo>
                  <a:lnTo>
                    <a:pt x="2143" y="458398"/>
                  </a:lnTo>
                  <a:lnTo>
                    <a:pt x="1944" y="459104"/>
                  </a:lnTo>
                  <a:lnTo>
                    <a:pt x="1744" y="459811"/>
                  </a:lnTo>
                  <a:lnTo>
                    <a:pt x="1559" y="460584"/>
                  </a:lnTo>
                  <a:lnTo>
                    <a:pt x="1382" y="461392"/>
                  </a:lnTo>
                  <a:lnTo>
                    <a:pt x="1212" y="462233"/>
                  </a:lnTo>
                  <a:lnTo>
                    <a:pt x="1057" y="463141"/>
                  </a:lnTo>
                  <a:lnTo>
                    <a:pt x="909" y="464049"/>
                  </a:lnTo>
                  <a:lnTo>
                    <a:pt x="769" y="464991"/>
                  </a:lnTo>
                  <a:lnTo>
                    <a:pt x="636" y="465967"/>
                  </a:lnTo>
                  <a:lnTo>
                    <a:pt x="525" y="466976"/>
                  </a:lnTo>
                  <a:lnTo>
                    <a:pt x="414" y="468019"/>
                  </a:lnTo>
                  <a:lnTo>
                    <a:pt x="318" y="469062"/>
                  </a:lnTo>
                  <a:lnTo>
                    <a:pt x="237" y="470172"/>
                  </a:lnTo>
                  <a:lnTo>
                    <a:pt x="163" y="471282"/>
                  </a:lnTo>
                  <a:lnTo>
                    <a:pt x="103" y="472426"/>
                  </a:lnTo>
                  <a:lnTo>
                    <a:pt x="59" y="473570"/>
                  </a:lnTo>
                  <a:lnTo>
                    <a:pt x="22" y="474747"/>
                  </a:lnTo>
                  <a:lnTo>
                    <a:pt x="0" y="475958"/>
                  </a:lnTo>
                  <a:lnTo>
                    <a:pt x="0" y="477170"/>
                  </a:lnTo>
                  <a:lnTo>
                    <a:pt x="0" y="478381"/>
                  </a:lnTo>
                  <a:lnTo>
                    <a:pt x="22" y="479558"/>
                  </a:lnTo>
                  <a:lnTo>
                    <a:pt x="59" y="480702"/>
                  </a:lnTo>
                  <a:lnTo>
                    <a:pt x="103" y="481879"/>
                  </a:lnTo>
                  <a:lnTo>
                    <a:pt x="163" y="482989"/>
                  </a:lnTo>
                  <a:lnTo>
                    <a:pt x="237" y="484100"/>
                  </a:lnTo>
                  <a:lnTo>
                    <a:pt x="318" y="485176"/>
                  </a:lnTo>
                  <a:lnTo>
                    <a:pt x="414" y="486253"/>
                  </a:lnTo>
                  <a:lnTo>
                    <a:pt x="525" y="487262"/>
                  </a:lnTo>
                  <a:lnTo>
                    <a:pt x="636" y="488271"/>
                  </a:lnTo>
                  <a:lnTo>
                    <a:pt x="769" y="489247"/>
                  </a:lnTo>
                  <a:lnTo>
                    <a:pt x="909" y="490189"/>
                  </a:lnTo>
                  <a:lnTo>
                    <a:pt x="1057" y="491131"/>
                  </a:lnTo>
                  <a:lnTo>
                    <a:pt x="1212" y="492005"/>
                  </a:lnTo>
                  <a:lnTo>
                    <a:pt x="1382" y="492846"/>
                  </a:lnTo>
                  <a:lnTo>
                    <a:pt x="1559" y="493654"/>
                  </a:lnTo>
                  <a:lnTo>
                    <a:pt x="1744" y="494428"/>
                  </a:lnTo>
                  <a:lnTo>
                    <a:pt x="1944" y="495168"/>
                  </a:lnTo>
                  <a:lnTo>
                    <a:pt x="2143" y="495874"/>
                  </a:lnTo>
                  <a:lnTo>
                    <a:pt x="2358" y="496513"/>
                  </a:lnTo>
                  <a:lnTo>
                    <a:pt x="2572" y="497119"/>
                  </a:lnTo>
                  <a:lnTo>
                    <a:pt x="2801" y="497691"/>
                  </a:lnTo>
                  <a:lnTo>
                    <a:pt x="3037" y="498195"/>
                  </a:lnTo>
                  <a:lnTo>
                    <a:pt x="3274" y="498666"/>
                  </a:lnTo>
                  <a:lnTo>
                    <a:pt x="3518" y="499104"/>
                  </a:lnTo>
                  <a:lnTo>
                    <a:pt x="3769" y="499474"/>
                  </a:lnTo>
                  <a:lnTo>
                    <a:pt x="4028" y="499777"/>
                  </a:lnTo>
                  <a:lnTo>
                    <a:pt x="4294" y="500046"/>
                  </a:lnTo>
                  <a:lnTo>
                    <a:pt x="4560" y="500248"/>
                  </a:lnTo>
                  <a:lnTo>
                    <a:pt x="4833" y="500382"/>
                  </a:lnTo>
                  <a:lnTo>
                    <a:pt x="5114" y="500483"/>
                  </a:lnTo>
                  <a:lnTo>
                    <a:pt x="5395" y="500517"/>
                  </a:lnTo>
                  <a:lnTo>
                    <a:pt x="5668" y="500483"/>
                  </a:lnTo>
                  <a:lnTo>
                    <a:pt x="5942" y="500382"/>
                  </a:lnTo>
                  <a:lnTo>
                    <a:pt x="6215" y="500248"/>
                  </a:lnTo>
                  <a:lnTo>
                    <a:pt x="6474" y="500046"/>
                  </a:lnTo>
                  <a:lnTo>
                    <a:pt x="6740" y="499777"/>
                  </a:lnTo>
                  <a:lnTo>
                    <a:pt x="6991" y="499474"/>
                  </a:lnTo>
                  <a:lnTo>
                    <a:pt x="7243" y="499104"/>
                  </a:lnTo>
                  <a:lnTo>
                    <a:pt x="7486" y="498666"/>
                  </a:lnTo>
                  <a:lnTo>
                    <a:pt x="7730" y="498195"/>
                  </a:lnTo>
                  <a:lnTo>
                    <a:pt x="7959" y="497691"/>
                  </a:lnTo>
                  <a:lnTo>
                    <a:pt x="8189" y="497119"/>
                  </a:lnTo>
                  <a:lnTo>
                    <a:pt x="8403" y="496513"/>
                  </a:lnTo>
                  <a:lnTo>
                    <a:pt x="8617" y="495874"/>
                  </a:lnTo>
                  <a:lnTo>
                    <a:pt x="8824" y="495168"/>
                  </a:lnTo>
                  <a:lnTo>
                    <a:pt x="9016" y="494428"/>
                  </a:lnTo>
                  <a:lnTo>
                    <a:pt x="9208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1" y="491131"/>
                  </a:lnTo>
                  <a:lnTo>
                    <a:pt x="9866" y="490189"/>
                  </a:lnTo>
                  <a:lnTo>
                    <a:pt x="10007" y="489247"/>
                  </a:lnTo>
                  <a:lnTo>
                    <a:pt x="10140" y="488271"/>
                  </a:lnTo>
                  <a:lnTo>
                    <a:pt x="10258" y="487262"/>
                  </a:lnTo>
                  <a:lnTo>
                    <a:pt x="10361" y="486253"/>
                  </a:lnTo>
                  <a:lnTo>
                    <a:pt x="10465" y="485176"/>
                  </a:lnTo>
                  <a:lnTo>
                    <a:pt x="10546" y="484100"/>
                  </a:lnTo>
                  <a:lnTo>
                    <a:pt x="10620" y="482989"/>
                  </a:lnTo>
                  <a:lnTo>
                    <a:pt x="10679" y="481879"/>
                  </a:lnTo>
                  <a:lnTo>
                    <a:pt x="10731" y="480702"/>
                  </a:lnTo>
                  <a:lnTo>
                    <a:pt x="10760" y="479558"/>
                  </a:lnTo>
                  <a:lnTo>
                    <a:pt x="10783" y="478381"/>
                  </a:lnTo>
                  <a:lnTo>
                    <a:pt x="10790" y="477170"/>
                  </a:lnTo>
                  <a:lnTo>
                    <a:pt x="10783" y="475958"/>
                  </a:lnTo>
                  <a:lnTo>
                    <a:pt x="10760" y="474747"/>
                  </a:lnTo>
                  <a:lnTo>
                    <a:pt x="10731" y="473570"/>
                  </a:lnTo>
                  <a:lnTo>
                    <a:pt x="10679" y="472426"/>
                  </a:lnTo>
                  <a:lnTo>
                    <a:pt x="10620" y="471282"/>
                  </a:lnTo>
                  <a:lnTo>
                    <a:pt x="10546" y="470172"/>
                  </a:lnTo>
                  <a:lnTo>
                    <a:pt x="10465" y="469062"/>
                  </a:lnTo>
                  <a:lnTo>
                    <a:pt x="10361" y="468019"/>
                  </a:lnTo>
                  <a:lnTo>
                    <a:pt x="10258" y="466976"/>
                  </a:lnTo>
                  <a:lnTo>
                    <a:pt x="10140" y="465967"/>
                  </a:lnTo>
                  <a:lnTo>
                    <a:pt x="10007" y="464991"/>
                  </a:lnTo>
                  <a:lnTo>
                    <a:pt x="9866" y="464049"/>
                  </a:lnTo>
                  <a:lnTo>
                    <a:pt x="9711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8" y="460584"/>
                  </a:lnTo>
                  <a:lnTo>
                    <a:pt x="9016" y="459811"/>
                  </a:lnTo>
                  <a:lnTo>
                    <a:pt x="8824" y="459104"/>
                  </a:lnTo>
                  <a:lnTo>
                    <a:pt x="8617" y="458398"/>
                  </a:lnTo>
                  <a:lnTo>
                    <a:pt x="8403" y="457758"/>
                  </a:lnTo>
                  <a:lnTo>
                    <a:pt x="8189" y="457153"/>
                  </a:lnTo>
                  <a:lnTo>
                    <a:pt x="7959" y="456615"/>
                  </a:lnTo>
                  <a:lnTo>
                    <a:pt x="7730" y="456110"/>
                  </a:lnTo>
                  <a:lnTo>
                    <a:pt x="7486" y="455639"/>
                  </a:lnTo>
                  <a:lnTo>
                    <a:pt x="7243" y="455235"/>
                  </a:lnTo>
                  <a:lnTo>
                    <a:pt x="6991" y="454865"/>
                  </a:lnTo>
                  <a:lnTo>
                    <a:pt x="6740" y="454562"/>
                  </a:lnTo>
                  <a:lnTo>
                    <a:pt x="6474" y="454293"/>
                  </a:lnTo>
                  <a:lnTo>
                    <a:pt x="6215" y="454092"/>
                  </a:lnTo>
                  <a:lnTo>
                    <a:pt x="5942" y="453957"/>
                  </a:lnTo>
                  <a:lnTo>
                    <a:pt x="5668" y="453856"/>
                  </a:lnTo>
                  <a:lnTo>
                    <a:pt x="5395" y="453822"/>
                  </a:lnTo>
                  <a:close/>
                  <a:moveTo>
                    <a:pt x="5114" y="567059"/>
                  </a:moveTo>
                  <a:lnTo>
                    <a:pt x="4833" y="567160"/>
                  </a:lnTo>
                  <a:lnTo>
                    <a:pt x="4560" y="567328"/>
                  </a:lnTo>
                  <a:lnTo>
                    <a:pt x="4294" y="567530"/>
                  </a:lnTo>
                  <a:lnTo>
                    <a:pt x="4028" y="567766"/>
                  </a:lnTo>
                  <a:lnTo>
                    <a:pt x="3769" y="568102"/>
                  </a:lnTo>
                  <a:lnTo>
                    <a:pt x="3518" y="568472"/>
                  </a:lnTo>
                  <a:lnTo>
                    <a:pt x="3274" y="568876"/>
                  </a:lnTo>
                  <a:lnTo>
                    <a:pt x="3037" y="569347"/>
                  </a:lnTo>
                  <a:lnTo>
                    <a:pt x="2801" y="569885"/>
                  </a:lnTo>
                  <a:lnTo>
                    <a:pt x="2572" y="570423"/>
                  </a:lnTo>
                  <a:lnTo>
                    <a:pt x="2358" y="571029"/>
                  </a:lnTo>
                  <a:lnTo>
                    <a:pt x="2143" y="571702"/>
                  </a:lnTo>
                  <a:lnTo>
                    <a:pt x="1944" y="572408"/>
                  </a:lnTo>
                  <a:lnTo>
                    <a:pt x="1744" y="573115"/>
                  </a:lnTo>
                  <a:lnTo>
                    <a:pt x="1559" y="573889"/>
                  </a:lnTo>
                  <a:lnTo>
                    <a:pt x="1382" y="574730"/>
                  </a:lnTo>
                  <a:lnTo>
                    <a:pt x="1212" y="575571"/>
                  </a:lnTo>
                  <a:lnTo>
                    <a:pt x="1057" y="576445"/>
                  </a:lnTo>
                  <a:lnTo>
                    <a:pt x="909" y="577354"/>
                  </a:lnTo>
                  <a:lnTo>
                    <a:pt x="769" y="578296"/>
                  </a:lnTo>
                  <a:lnTo>
                    <a:pt x="636" y="579271"/>
                  </a:lnTo>
                  <a:lnTo>
                    <a:pt x="525" y="580280"/>
                  </a:lnTo>
                  <a:lnTo>
                    <a:pt x="414" y="581323"/>
                  </a:lnTo>
                  <a:lnTo>
                    <a:pt x="318" y="582400"/>
                  </a:lnTo>
                  <a:lnTo>
                    <a:pt x="237" y="583476"/>
                  </a:lnTo>
                  <a:lnTo>
                    <a:pt x="163" y="584586"/>
                  </a:lnTo>
                  <a:lnTo>
                    <a:pt x="103" y="585697"/>
                  </a:lnTo>
                  <a:lnTo>
                    <a:pt x="59" y="586840"/>
                  </a:lnTo>
                  <a:lnTo>
                    <a:pt x="22" y="588018"/>
                  </a:lnTo>
                  <a:lnTo>
                    <a:pt x="0" y="589195"/>
                  </a:lnTo>
                  <a:lnTo>
                    <a:pt x="0" y="590373"/>
                  </a:lnTo>
                  <a:lnTo>
                    <a:pt x="0" y="591618"/>
                  </a:lnTo>
                  <a:lnTo>
                    <a:pt x="22" y="592795"/>
                  </a:lnTo>
                  <a:lnTo>
                    <a:pt x="59" y="593972"/>
                  </a:lnTo>
                  <a:lnTo>
                    <a:pt x="103" y="595150"/>
                  </a:lnTo>
                  <a:lnTo>
                    <a:pt x="163" y="596294"/>
                  </a:lnTo>
                  <a:lnTo>
                    <a:pt x="237" y="597404"/>
                  </a:lnTo>
                  <a:lnTo>
                    <a:pt x="318" y="598480"/>
                  </a:lnTo>
                  <a:lnTo>
                    <a:pt x="414" y="599557"/>
                  </a:lnTo>
                  <a:lnTo>
                    <a:pt x="525" y="600600"/>
                  </a:lnTo>
                  <a:lnTo>
                    <a:pt x="636" y="601609"/>
                  </a:lnTo>
                  <a:lnTo>
                    <a:pt x="769" y="602585"/>
                  </a:lnTo>
                  <a:lnTo>
                    <a:pt x="909" y="603527"/>
                  </a:lnTo>
                  <a:lnTo>
                    <a:pt x="1057" y="604435"/>
                  </a:lnTo>
                  <a:lnTo>
                    <a:pt x="1212" y="605310"/>
                  </a:lnTo>
                  <a:lnTo>
                    <a:pt x="1382" y="606151"/>
                  </a:lnTo>
                  <a:lnTo>
                    <a:pt x="1559" y="606958"/>
                  </a:lnTo>
                  <a:lnTo>
                    <a:pt x="1744" y="607732"/>
                  </a:lnTo>
                  <a:lnTo>
                    <a:pt x="1944" y="608472"/>
                  </a:lnTo>
                  <a:lnTo>
                    <a:pt x="2143" y="609145"/>
                  </a:lnTo>
                  <a:lnTo>
                    <a:pt x="2358" y="609784"/>
                  </a:lnTo>
                  <a:lnTo>
                    <a:pt x="2572" y="610389"/>
                  </a:lnTo>
                  <a:lnTo>
                    <a:pt x="2801" y="610961"/>
                  </a:lnTo>
                  <a:lnTo>
                    <a:pt x="3037" y="611466"/>
                  </a:lnTo>
                  <a:lnTo>
                    <a:pt x="3274" y="611937"/>
                  </a:lnTo>
                  <a:lnTo>
                    <a:pt x="3518" y="612341"/>
                  </a:lnTo>
                  <a:lnTo>
                    <a:pt x="3769" y="612711"/>
                  </a:lnTo>
                  <a:lnTo>
                    <a:pt x="4028" y="613013"/>
                  </a:lnTo>
                  <a:lnTo>
                    <a:pt x="4294" y="613249"/>
                  </a:lnTo>
                  <a:lnTo>
                    <a:pt x="4560" y="613451"/>
                  </a:lnTo>
                  <a:lnTo>
                    <a:pt x="4833" y="613619"/>
                  </a:lnTo>
                  <a:lnTo>
                    <a:pt x="5114" y="613686"/>
                  </a:lnTo>
                  <a:lnTo>
                    <a:pt x="5395" y="613720"/>
                  </a:lnTo>
                  <a:lnTo>
                    <a:pt x="5668" y="613686"/>
                  </a:lnTo>
                  <a:lnTo>
                    <a:pt x="5942" y="613619"/>
                  </a:lnTo>
                  <a:lnTo>
                    <a:pt x="6215" y="613451"/>
                  </a:lnTo>
                  <a:lnTo>
                    <a:pt x="6474" y="613249"/>
                  </a:lnTo>
                  <a:lnTo>
                    <a:pt x="6740" y="613013"/>
                  </a:lnTo>
                  <a:lnTo>
                    <a:pt x="6991" y="612711"/>
                  </a:lnTo>
                  <a:lnTo>
                    <a:pt x="7243" y="612341"/>
                  </a:lnTo>
                  <a:lnTo>
                    <a:pt x="7486" y="611937"/>
                  </a:lnTo>
                  <a:lnTo>
                    <a:pt x="7730" y="611466"/>
                  </a:lnTo>
                  <a:lnTo>
                    <a:pt x="7959" y="610961"/>
                  </a:lnTo>
                  <a:lnTo>
                    <a:pt x="8189" y="610389"/>
                  </a:lnTo>
                  <a:lnTo>
                    <a:pt x="8403" y="609784"/>
                  </a:lnTo>
                  <a:lnTo>
                    <a:pt x="8617" y="609145"/>
                  </a:lnTo>
                  <a:lnTo>
                    <a:pt x="8824" y="608472"/>
                  </a:lnTo>
                  <a:lnTo>
                    <a:pt x="9016" y="607732"/>
                  </a:lnTo>
                  <a:lnTo>
                    <a:pt x="9208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1" y="604435"/>
                  </a:lnTo>
                  <a:lnTo>
                    <a:pt x="9866" y="603527"/>
                  </a:lnTo>
                  <a:lnTo>
                    <a:pt x="10007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1" y="599557"/>
                  </a:lnTo>
                  <a:lnTo>
                    <a:pt x="10465" y="598480"/>
                  </a:lnTo>
                  <a:lnTo>
                    <a:pt x="10546" y="597404"/>
                  </a:lnTo>
                  <a:lnTo>
                    <a:pt x="10620" y="596294"/>
                  </a:lnTo>
                  <a:lnTo>
                    <a:pt x="10679" y="595150"/>
                  </a:lnTo>
                  <a:lnTo>
                    <a:pt x="10731" y="593972"/>
                  </a:lnTo>
                  <a:lnTo>
                    <a:pt x="10760" y="592795"/>
                  </a:lnTo>
                  <a:lnTo>
                    <a:pt x="10783" y="591618"/>
                  </a:lnTo>
                  <a:lnTo>
                    <a:pt x="10790" y="590373"/>
                  </a:lnTo>
                  <a:lnTo>
                    <a:pt x="10783" y="589195"/>
                  </a:lnTo>
                  <a:lnTo>
                    <a:pt x="10760" y="588018"/>
                  </a:lnTo>
                  <a:lnTo>
                    <a:pt x="10731" y="586840"/>
                  </a:lnTo>
                  <a:lnTo>
                    <a:pt x="10679" y="585697"/>
                  </a:lnTo>
                  <a:lnTo>
                    <a:pt x="10620" y="584586"/>
                  </a:lnTo>
                  <a:lnTo>
                    <a:pt x="10546" y="583476"/>
                  </a:lnTo>
                  <a:lnTo>
                    <a:pt x="10465" y="582400"/>
                  </a:lnTo>
                  <a:lnTo>
                    <a:pt x="10361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07" y="578296"/>
                  </a:lnTo>
                  <a:lnTo>
                    <a:pt x="9866" y="577354"/>
                  </a:lnTo>
                  <a:lnTo>
                    <a:pt x="9711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8" y="573889"/>
                  </a:lnTo>
                  <a:lnTo>
                    <a:pt x="9016" y="573115"/>
                  </a:lnTo>
                  <a:lnTo>
                    <a:pt x="8824" y="572408"/>
                  </a:lnTo>
                  <a:lnTo>
                    <a:pt x="8617" y="571702"/>
                  </a:lnTo>
                  <a:lnTo>
                    <a:pt x="8403" y="571029"/>
                  </a:lnTo>
                  <a:lnTo>
                    <a:pt x="8189" y="570423"/>
                  </a:lnTo>
                  <a:lnTo>
                    <a:pt x="7959" y="569885"/>
                  </a:lnTo>
                  <a:lnTo>
                    <a:pt x="7730" y="569347"/>
                  </a:lnTo>
                  <a:lnTo>
                    <a:pt x="7486" y="568876"/>
                  </a:lnTo>
                  <a:lnTo>
                    <a:pt x="7243" y="568472"/>
                  </a:lnTo>
                  <a:lnTo>
                    <a:pt x="6991" y="568102"/>
                  </a:lnTo>
                  <a:lnTo>
                    <a:pt x="6740" y="567766"/>
                  </a:lnTo>
                  <a:lnTo>
                    <a:pt x="6474" y="567530"/>
                  </a:lnTo>
                  <a:lnTo>
                    <a:pt x="6215" y="567328"/>
                  </a:lnTo>
                  <a:lnTo>
                    <a:pt x="5942" y="567160"/>
                  </a:lnTo>
                  <a:lnTo>
                    <a:pt x="5668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24;p2"/>
            <p:cNvSpPr/>
            <p:nvPr/>
          </p:nvSpPr>
          <p:spPr>
            <a:xfrm>
              <a:off x="10537933" y="1504158"/>
              <a:ext cx="55637" cy="742601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403" y="0"/>
                  </a:moveTo>
                  <a:lnTo>
                    <a:pt x="5122" y="34"/>
                  </a:lnTo>
                  <a:lnTo>
                    <a:pt x="4848" y="135"/>
                  </a:lnTo>
                  <a:lnTo>
                    <a:pt x="4582" y="269"/>
                  </a:lnTo>
                  <a:lnTo>
                    <a:pt x="4316" y="471"/>
                  </a:lnTo>
                  <a:lnTo>
                    <a:pt x="4050" y="740"/>
                  </a:lnTo>
                  <a:lnTo>
                    <a:pt x="3799" y="1043"/>
                  </a:lnTo>
                  <a:lnTo>
                    <a:pt x="3548" y="1413"/>
                  </a:lnTo>
                  <a:lnTo>
                    <a:pt x="3304" y="1850"/>
                  </a:lnTo>
                  <a:lnTo>
                    <a:pt x="3060" y="2321"/>
                  </a:lnTo>
                  <a:lnTo>
                    <a:pt x="2831" y="2826"/>
                  </a:lnTo>
                  <a:lnTo>
                    <a:pt x="2602" y="3398"/>
                  </a:lnTo>
                  <a:lnTo>
                    <a:pt x="2387" y="4003"/>
                  </a:lnTo>
                  <a:lnTo>
                    <a:pt x="2173" y="4643"/>
                  </a:lnTo>
                  <a:lnTo>
                    <a:pt x="1966" y="5349"/>
                  </a:lnTo>
                  <a:lnTo>
                    <a:pt x="1774" y="6089"/>
                  </a:lnTo>
                  <a:lnTo>
                    <a:pt x="1589" y="6863"/>
                  </a:lnTo>
                  <a:lnTo>
                    <a:pt x="1404" y="7670"/>
                  </a:lnTo>
                  <a:lnTo>
                    <a:pt x="1234" y="8511"/>
                  </a:lnTo>
                  <a:lnTo>
                    <a:pt x="1079" y="9420"/>
                  </a:lnTo>
                  <a:lnTo>
                    <a:pt x="924" y="10328"/>
                  </a:lnTo>
                  <a:lnTo>
                    <a:pt x="784" y="11270"/>
                  </a:lnTo>
                  <a:lnTo>
                    <a:pt x="658" y="12245"/>
                  </a:lnTo>
                  <a:lnTo>
                    <a:pt x="532" y="13255"/>
                  </a:lnTo>
                  <a:lnTo>
                    <a:pt x="429" y="14298"/>
                  </a:lnTo>
                  <a:lnTo>
                    <a:pt x="333" y="15340"/>
                  </a:lnTo>
                  <a:lnTo>
                    <a:pt x="244" y="16417"/>
                  </a:lnTo>
                  <a:lnTo>
                    <a:pt x="170" y="17527"/>
                  </a:lnTo>
                  <a:lnTo>
                    <a:pt x="111" y="18671"/>
                  </a:lnTo>
                  <a:lnTo>
                    <a:pt x="67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0" y="23347"/>
                  </a:lnTo>
                  <a:lnTo>
                    <a:pt x="8" y="24558"/>
                  </a:lnTo>
                  <a:lnTo>
                    <a:pt x="30" y="25769"/>
                  </a:lnTo>
                  <a:lnTo>
                    <a:pt x="67" y="26947"/>
                  </a:lnTo>
                  <a:lnTo>
                    <a:pt x="111" y="28091"/>
                  </a:lnTo>
                  <a:lnTo>
                    <a:pt x="170" y="29234"/>
                  </a:lnTo>
                  <a:lnTo>
                    <a:pt x="244" y="30345"/>
                  </a:lnTo>
                  <a:lnTo>
                    <a:pt x="333" y="31455"/>
                  </a:lnTo>
                  <a:lnTo>
                    <a:pt x="429" y="32531"/>
                  </a:lnTo>
                  <a:lnTo>
                    <a:pt x="532" y="33540"/>
                  </a:lnTo>
                  <a:lnTo>
                    <a:pt x="658" y="34550"/>
                  </a:lnTo>
                  <a:lnTo>
                    <a:pt x="784" y="35525"/>
                  </a:lnTo>
                  <a:lnTo>
                    <a:pt x="924" y="36501"/>
                  </a:lnTo>
                  <a:lnTo>
                    <a:pt x="1079" y="37409"/>
                  </a:lnTo>
                  <a:lnTo>
                    <a:pt x="1234" y="38284"/>
                  </a:lnTo>
                  <a:lnTo>
                    <a:pt x="1404" y="39125"/>
                  </a:lnTo>
                  <a:lnTo>
                    <a:pt x="1589" y="39932"/>
                  </a:lnTo>
                  <a:lnTo>
                    <a:pt x="1774" y="40706"/>
                  </a:lnTo>
                  <a:lnTo>
                    <a:pt x="1966" y="41413"/>
                  </a:lnTo>
                  <a:lnTo>
                    <a:pt x="2173" y="42119"/>
                  </a:lnTo>
                  <a:lnTo>
                    <a:pt x="2387" y="42758"/>
                  </a:lnTo>
                  <a:lnTo>
                    <a:pt x="2602" y="43364"/>
                  </a:lnTo>
                  <a:lnTo>
                    <a:pt x="2831" y="43902"/>
                  </a:lnTo>
                  <a:lnTo>
                    <a:pt x="3060" y="44407"/>
                  </a:lnTo>
                  <a:lnTo>
                    <a:pt x="3304" y="44878"/>
                  </a:lnTo>
                  <a:lnTo>
                    <a:pt x="3548" y="45281"/>
                  </a:lnTo>
                  <a:lnTo>
                    <a:pt x="3799" y="45651"/>
                  </a:lnTo>
                  <a:lnTo>
                    <a:pt x="4050" y="45954"/>
                  </a:lnTo>
                  <a:lnTo>
                    <a:pt x="4316" y="46223"/>
                  </a:lnTo>
                  <a:lnTo>
                    <a:pt x="4582" y="46425"/>
                  </a:lnTo>
                  <a:lnTo>
                    <a:pt x="4848" y="46560"/>
                  </a:lnTo>
                  <a:lnTo>
                    <a:pt x="5122" y="46661"/>
                  </a:lnTo>
                  <a:lnTo>
                    <a:pt x="5403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0" y="45954"/>
                  </a:lnTo>
                  <a:lnTo>
                    <a:pt x="6999" y="45651"/>
                  </a:lnTo>
                  <a:lnTo>
                    <a:pt x="7250" y="45281"/>
                  </a:lnTo>
                  <a:lnTo>
                    <a:pt x="7494" y="44878"/>
                  </a:lnTo>
                  <a:lnTo>
                    <a:pt x="7731" y="44407"/>
                  </a:lnTo>
                  <a:lnTo>
                    <a:pt x="7967" y="43902"/>
                  </a:lnTo>
                  <a:lnTo>
                    <a:pt x="8189" y="43364"/>
                  </a:lnTo>
                  <a:lnTo>
                    <a:pt x="8411" y="42758"/>
                  </a:lnTo>
                  <a:lnTo>
                    <a:pt x="8625" y="42119"/>
                  </a:lnTo>
                  <a:lnTo>
                    <a:pt x="8824" y="41413"/>
                  </a:lnTo>
                  <a:lnTo>
                    <a:pt x="9024" y="40706"/>
                  </a:lnTo>
                  <a:lnTo>
                    <a:pt x="9209" y="39932"/>
                  </a:lnTo>
                  <a:lnTo>
                    <a:pt x="9386" y="39125"/>
                  </a:lnTo>
                  <a:lnTo>
                    <a:pt x="9556" y="38284"/>
                  </a:lnTo>
                  <a:lnTo>
                    <a:pt x="9719" y="37409"/>
                  </a:lnTo>
                  <a:lnTo>
                    <a:pt x="9874" y="36501"/>
                  </a:lnTo>
                  <a:lnTo>
                    <a:pt x="10014" y="35525"/>
                  </a:lnTo>
                  <a:lnTo>
                    <a:pt x="10140" y="34550"/>
                  </a:lnTo>
                  <a:lnTo>
                    <a:pt x="10266" y="33540"/>
                  </a:lnTo>
                  <a:lnTo>
                    <a:pt x="10369" y="32531"/>
                  </a:lnTo>
                  <a:lnTo>
                    <a:pt x="10465" y="31455"/>
                  </a:lnTo>
                  <a:lnTo>
                    <a:pt x="10554" y="30345"/>
                  </a:lnTo>
                  <a:lnTo>
                    <a:pt x="10628" y="29234"/>
                  </a:lnTo>
                  <a:lnTo>
                    <a:pt x="10687" y="28091"/>
                  </a:lnTo>
                  <a:lnTo>
                    <a:pt x="10731" y="26947"/>
                  </a:lnTo>
                  <a:lnTo>
                    <a:pt x="10768" y="25769"/>
                  </a:lnTo>
                  <a:lnTo>
                    <a:pt x="10790" y="24558"/>
                  </a:lnTo>
                  <a:lnTo>
                    <a:pt x="10798" y="23347"/>
                  </a:lnTo>
                  <a:lnTo>
                    <a:pt x="10790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66" y="13255"/>
                  </a:lnTo>
                  <a:lnTo>
                    <a:pt x="10140" y="12245"/>
                  </a:lnTo>
                  <a:lnTo>
                    <a:pt x="10014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4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0" y="1413"/>
                  </a:lnTo>
                  <a:lnTo>
                    <a:pt x="6999" y="1043"/>
                  </a:lnTo>
                  <a:lnTo>
                    <a:pt x="6740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403" y="0"/>
                  </a:lnTo>
                  <a:close/>
                  <a:moveTo>
                    <a:pt x="5403" y="113472"/>
                  </a:moveTo>
                  <a:lnTo>
                    <a:pt x="5122" y="113506"/>
                  </a:lnTo>
                  <a:lnTo>
                    <a:pt x="4848" y="113573"/>
                  </a:lnTo>
                  <a:lnTo>
                    <a:pt x="4582" y="113742"/>
                  </a:lnTo>
                  <a:lnTo>
                    <a:pt x="4316" y="113943"/>
                  </a:lnTo>
                  <a:lnTo>
                    <a:pt x="4050" y="114213"/>
                  </a:lnTo>
                  <a:lnTo>
                    <a:pt x="3799" y="114515"/>
                  </a:lnTo>
                  <a:lnTo>
                    <a:pt x="3548" y="114885"/>
                  </a:lnTo>
                  <a:lnTo>
                    <a:pt x="3304" y="115323"/>
                  </a:lnTo>
                  <a:lnTo>
                    <a:pt x="3060" y="115794"/>
                  </a:lnTo>
                  <a:lnTo>
                    <a:pt x="2831" y="116298"/>
                  </a:lnTo>
                  <a:lnTo>
                    <a:pt x="2602" y="116870"/>
                  </a:lnTo>
                  <a:lnTo>
                    <a:pt x="2387" y="117476"/>
                  </a:lnTo>
                  <a:lnTo>
                    <a:pt x="2173" y="118115"/>
                  </a:lnTo>
                  <a:lnTo>
                    <a:pt x="1966" y="118821"/>
                  </a:lnTo>
                  <a:lnTo>
                    <a:pt x="1774" y="119562"/>
                  </a:lnTo>
                  <a:lnTo>
                    <a:pt x="1589" y="120335"/>
                  </a:lnTo>
                  <a:lnTo>
                    <a:pt x="1404" y="121143"/>
                  </a:lnTo>
                  <a:lnTo>
                    <a:pt x="1234" y="121984"/>
                  </a:lnTo>
                  <a:lnTo>
                    <a:pt x="1079" y="122858"/>
                  </a:lnTo>
                  <a:lnTo>
                    <a:pt x="924" y="123800"/>
                  </a:lnTo>
                  <a:lnTo>
                    <a:pt x="784" y="124742"/>
                  </a:lnTo>
                  <a:lnTo>
                    <a:pt x="658" y="125718"/>
                  </a:lnTo>
                  <a:lnTo>
                    <a:pt x="532" y="126727"/>
                  </a:lnTo>
                  <a:lnTo>
                    <a:pt x="429" y="127736"/>
                  </a:lnTo>
                  <a:lnTo>
                    <a:pt x="333" y="128813"/>
                  </a:lnTo>
                  <a:lnTo>
                    <a:pt x="244" y="129889"/>
                  </a:lnTo>
                  <a:lnTo>
                    <a:pt x="170" y="131000"/>
                  </a:lnTo>
                  <a:lnTo>
                    <a:pt x="111" y="132110"/>
                  </a:lnTo>
                  <a:lnTo>
                    <a:pt x="67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0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7" y="140352"/>
                  </a:lnTo>
                  <a:lnTo>
                    <a:pt x="111" y="141496"/>
                  </a:lnTo>
                  <a:lnTo>
                    <a:pt x="170" y="142640"/>
                  </a:lnTo>
                  <a:lnTo>
                    <a:pt x="244" y="143716"/>
                  </a:lnTo>
                  <a:lnTo>
                    <a:pt x="333" y="144826"/>
                  </a:lnTo>
                  <a:lnTo>
                    <a:pt x="429" y="145869"/>
                  </a:lnTo>
                  <a:lnTo>
                    <a:pt x="532" y="146912"/>
                  </a:lnTo>
                  <a:lnTo>
                    <a:pt x="658" y="147921"/>
                  </a:lnTo>
                  <a:lnTo>
                    <a:pt x="784" y="148897"/>
                  </a:lnTo>
                  <a:lnTo>
                    <a:pt x="924" y="149839"/>
                  </a:lnTo>
                  <a:lnTo>
                    <a:pt x="1079" y="150747"/>
                  </a:lnTo>
                  <a:lnTo>
                    <a:pt x="1234" y="151622"/>
                  </a:lnTo>
                  <a:lnTo>
                    <a:pt x="1404" y="152496"/>
                  </a:lnTo>
                  <a:lnTo>
                    <a:pt x="1589" y="153304"/>
                  </a:lnTo>
                  <a:lnTo>
                    <a:pt x="1774" y="154078"/>
                  </a:lnTo>
                  <a:lnTo>
                    <a:pt x="1966" y="154818"/>
                  </a:lnTo>
                  <a:lnTo>
                    <a:pt x="2173" y="155491"/>
                  </a:lnTo>
                  <a:lnTo>
                    <a:pt x="2387" y="156163"/>
                  </a:lnTo>
                  <a:lnTo>
                    <a:pt x="2602" y="156769"/>
                  </a:lnTo>
                  <a:lnTo>
                    <a:pt x="2831" y="157341"/>
                  </a:lnTo>
                  <a:lnTo>
                    <a:pt x="3060" y="157845"/>
                  </a:lnTo>
                  <a:lnTo>
                    <a:pt x="3304" y="158316"/>
                  </a:lnTo>
                  <a:lnTo>
                    <a:pt x="3548" y="158720"/>
                  </a:lnTo>
                  <a:lnTo>
                    <a:pt x="3799" y="159090"/>
                  </a:lnTo>
                  <a:lnTo>
                    <a:pt x="4050" y="159427"/>
                  </a:lnTo>
                  <a:lnTo>
                    <a:pt x="4316" y="159696"/>
                  </a:lnTo>
                  <a:lnTo>
                    <a:pt x="4582" y="159898"/>
                  </a:lnTo>
                  <a:lnTo>
                    <a:pt x="4848" y="160032"/>
                  </a:lnTo>
                  <a:lnTo>
                    <a:pt x="5122" y="160133"/>
                  </a:lnTo>
                  <a:lnTo>
                    <a:pt x="5403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0" y="159427"/>
                  </a:lnTo>
                  <a:lnTo>
                    <a:pt x="6999" y="159090"/>
                  </a:lnTo>
                  <a:lnTo>
                    <a:pt x="7250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4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4" y="148897"/>
                  </a:lnTo>
                  <a:lnTo>
                    <a:pt x="10140" y="147921"/>
                  </a:lnTo>
                  <a:lnTo>
                    <a:pt x="10266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0" y="137997"/>
                  </a:lnTo>
                  <a:lnTo>
                    <a:pt x="10798" y="136820"/>
                  </a:lnTo>
                  <a:lnTo>
                    <a:pt x="10790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66" y="126727"/>
                  </a:lnTo>
                  <a:lnTo>
                    <a:pt x="10140" y="125718"/>
                  </a:lnTo>
                  <a:lnTo>
                    <a:pt x="10014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4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0" y="114885"/>
                  </a:lnTo>
                  <a:lnTo>
                    <a:pt x="6999" y="114515"/>
                  </a:lnTo>
                  <a:lnTo>
                    <a:pt x="6740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403" y="113472"/>
                  </a:lnTo>
                  <a:close/>
                  <a:moveTo>
                    <a:pt x="5122" y="226945"/>
                  </a:moveTo>
                  <a:lnTo>
                    <a:pt x="4848" y="227046"/>
                  </a:lnTo>
                  <a:lnTo>
                    <a:pt x="4582" y="227214"/>
                  </a:lnTo>
                  <a:lnTo>
                    <a:pt x="4316" y="227416"/>
                  </a:lnTo>
                  <a:lnTo>
                    <a:pt x="4050" y="227651"/>
                  </a:lnTo>
                  <a:lnTo>
                    <a:pt x="3799" y="227988"/>
                  </a:lnTo>
                  <a:lnTo>
                    <a:pt x="3548" y="228358"/>
                  </a:lnTo>
                  <a:lnTo>
                    <a:pt x="3304" y="228761"/>
                  </a:lnTo>
                  <a:lnTo>
                    <a:pt x="3060" y="229232"/>
                  </a:lnTo>
                  <a:lnTo>
                    <a:pt x="2831" y="229771"/>
                  </a:lnTo>
                  <a:lnTo>
                    <a:pt x="2602" y="230309"/>
                  </a:lnTo>
                  <a:lnTo>
                    <a:pt x="2387" y="230915"/>
                  </a:lnTo>
                  <a:lnTo>
                    <a:pt x="2173" y="231587"/>
                  </a:lnTo>
                  <a:lnTo>
                    <a:pt x="1966" y="232260"/>
                  </a:lnTo>
                  <a:lnTo>
                    <a:pt x="1774" y="233000"/>
                  </a:lnTo>
                  <a:lnTo>
                    <a:pt x="1589" y="233774"/>
                  </a:lnTo>
                  <a:lnTo>
                    <a:pt x="1404" y="234581"/>
                  </a:lnTo>
                  <a:lnTo>
                    <a:pt x="1234" y="235422"/>
                  </a:lnTo>
                  <a:lnTo>
                    <a:pt x="1079" y="236331"/>
                  </a:lnTo>
                  <a:lnTo>
                    <a:pt x="924" y="237239"/>
                  </a:lnTo>
                  <a:lnTo>
                    <a:pt x="784" y="238181"/>
                  </a:lnTo>
                  <a:lnTo>
                    <a:pt x="658" y="239157"/>
                  </a:lnTo>
                  <a:lnTo>
                    <a:pt x="532" y="240166"/>
                  </a:lnTo>
                  <a:lnTo>
                    <a:pt x="429" y="241209"/>
                  </a:lnTo>
                  <a:lnTo>
                    <a:pt x="333" y="242252"/>
                  </a:lnTo>
                  <a:lnTo>
                    <a:pt x="244" y="243328"/>
                  </a:lnTo>
                  <a:lnTo>
                    <a:pt x="170" y="244438"/>
                  </a:lnTo>
                  <a:lnTo>
                    <a:pt x="111" y="245582"/>
                  </a:lnTo>
                  <a:lnTo>
                    <a:pt x="67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0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7" y="253824"/>
                  </a:lnTo>
                  <a:lnTo>
                    <a:pt x="111" y="254968"/>
                  </a:lnTo>
                  <a:lnTo>
                    <a:pt x="170" y="256078"/>
                  </a:lnTo>
                  <a:lnTo>
                    <a:pt x="244" y="257188"/>
                  </a:lnTo>
                  <a:lnTo>
                    <a:pt x="333" y="258265"/>
                  </a:lnTo>
                  <a:lnTo>
                    <a:pt x="429" y="259341"/>
                  </a:lnTo>
                  <a:lnTo>
                    <a:pt x="532" y="260384"/>
                  </a:lnTo>
                  <a:lnTo>
                    <a:pt x="658" y="261360"/>
                  </a:lnTo>
                  <a:lnTo>
                    <a:pt x="784" y="262336"/>
                  </a:lnTo>
                  <a:lnTo>
                    <a:pt x="924" y="263311"/>
                  </a:lnTo>
                  <a:lnTo>
                    <a:pt x="1079" y="264220"/>
                  </a:lnTo>
                  <a:lnTo>
                    <a:pt x="1234" y="265094"/>
                  </a:lnTo>
                  <a:lnTo>
                    <a:pt x="1404" y="265935"/>
                  </a:lnTo>
                  <a:lnTo>
                    <a:pt x="1589" y="266743"/>
                  </a:lnTo>
                  <a:lnTo>
                    <a:pt x="1774" y="267516"/>
                  </a:lnTo>
                  <a:lnTo>
                    <a:pt x="1966" y="268256"/>
                  </a:lnTo>
                  <a:lnTo>
                    <a:pt x="2173" y="268963"/>
                  </a:lnTo>
                  <a:lnTo>
                    <a:pt x="2387" y="269602"/>
                  </a:lnTo>
                  <a:lnTo>
                    <a:pt x="2602" y="270208"/>
                  </a:lnTo>
                  <a:lnTo>
                    <a:pt x="2831" y="270780"/>
                  </a:lnTo>
                  <a:lnTo>
                    <a:pt x="3060" y="271318"/>
                  </a:lnTo>
                  <a:lnTo>
                    <a:pt x="3304" y="271789"/>
                  </a:lnTo>
                  <a:lnTo>
                    <a:pt x="3548" y="272193"/>
                  </a:lnTo>
                  <a:lnTo>
                    <a:pt x="3799" y="272563"/>
                  </a:lnTo>
                  <a:lnTo>
                    <a:pt x="4050" y="272865"/>
                  </a:lnTo>
                  <a:lnTo>
                    <a:pt x="4316" y="273134"/>
                  </a:lnTo>
                  <a:lnTo>
                    <a:pt x="4582" y="273336"/>
                  </a:lnTo>
                  <a:lnTo>
                    <a:pt x="4848" y="273505"/>
                  </a:lnTo>
                  <a:lnTo>
                    <a:pt x="5122" y="273572"/>
                  </a:lnTo>
                  <a:lnTo>
                    <a:pt x="5403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0" y="272865"/>
                  </a:lnTo>
                  <a:lnTo>
                    <a:pt x="6999" y="272563"/>
                  </a:lnTo>
                  <a:lnTo>
                    <a:pt x="7250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4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4" y="262336"/>
                  </a:lnTo>
                  <a:lnTo>
                    <a:pt x="10140" y="261360"/>
                  </a:lnTo>
                  <a:lnTo>
                    <a:pt x="10266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0" y="251469"/>
                  </a:lnTo>
                  <a:lnTo>
                    <a:pt x="10798" y="250258"/>
                  </a:lnTo>
                  <a:lnTo>
                    <a:pt x="10790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66" y="240166"/>
                  </a:lnTo>
                  <a:lnTo>
                    <a:pt x="10140" y="239157"/>
                  </a:lnTo>
                  <a:lnTo>
                    <a:pt x="10014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4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0" y="228358"/>
                  </a:lnTo>
                  <a:lnTo>
                    <a:pt x="6999" y="227988"/>
                  </a:lnTo>
                  <a:lnTo>
                    <a:pt x="6740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22" y="340384"/>
                  </a:moveTo>
                  <a:lnTo>
                    <a:pt x="4848" y="340485"/>
                  </a:lnTo>
                  <a:lnTo>
                    <a:pt x="4582" y="340653"/>
                  </a:lnTo>
                  <a:lnTo>
                    <a:pt x="4316" y="340855"/>
                  </a:lnTo>
                  <a:lnTo>
                    <a:pt x="4050" y="341124"/>
                  </a:lnTo>
                  <a:lnTo>
                    <a:pt x="3799" y="341426"/>
                  </a:lnTo>
                  <a:lnTo>
                    <a:pt x="3548" y="341797"/>
                  </a:lnTo>
                  <a:lnTo>
                    <a:pt x="3304" y="342200"/>
                  </a:lnTo>
                  <a:lnTo>
                    <a:pt x="3060" y="342671"/>
                  </a:lnTo>
                  <a:lnTo>
                    <a:pt x="2831" y="343209"/>
                  </a:lnTo>
                  <a:lnTo>
                    <a:pt x="2602" y="343748"/>
                  </a:lnTo>
                  <a:lnTo>
                    <a:pt x="2387" y="344387"/>
                  </a:lnTo>
                  <a:lnTo>
                    <a:pt x="2173" y="345026"/>
                  </a:lnTo>
                  <a:lnTo>
                    <a:pt x="1966" y="345733"/>
                  </a:lnTo>
                  <a:lnTo>
                    <a:pt x="1774" y="346439"/>
                  </a:lnTo>
                  <a:lnTo>
                    <a:pt x="1589" y="347213"/>
                  </a:lnTo>
                  <a:lnTo>
                    <a:pt x="1404" y="348054"/>
                  </a:lnTo>
                  <a:lnTo>
                    <a:pt x="1234" y="348895"/>
                  </a:lnTo>
                  <a:lnTo>
                    <a:pt x="1079" y="349770"/>
                  </a:lnTo>
                  <a:lnTo>
                    <a:pt x="924" y="350678"/>
                  </a:lnTo>
                  <a:lnTo>
                    <a:pt x="784" y="351620"/>
                  </a:lnTo>
                  <a:lnTo>
                    <a:pt x="658" y="352595"/>
                  </a:lnTo>
                  <a:lnTo>
                    <a:pt x="532" y="353605"/>
                  </a:lnTo>
                  <a:lnTo>
                    <a:pt x="429" y="354648"/>
                  </a:lnTo>
                  <a:lnTo>
                    <a:pt x="333" y="355724"/>
                  </a:lnTo>
                  <a:lnTo>
                    <a:pt x="244" y="356801"/>
                  </a:lnTo>
                  <a:lnTo>
                    <a:pt x="170" y="357911"/>
                  </a:lnTo>
                  <a:lnTo>
                    <a:pt x="111" y="359021"/>
                  </a:lnTo>
                  <a:lnTo>
                    <a:pt x="67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0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7" y="367263"/>
                  </a:lnTo>
                  <a:lnTo>
                    <a:pt x="111" y="368407"/>
                  </a:lnTo>
                  <a:lnTo>
                    <a:pt x="170" y="369517"/>
                  </a:lnTo>
                  <a:lnTo>
                    <a:pt x="244" y="370627"/>
                  </a:lnTo>
                  <a:lnTo>
                    <a:pt x="333" y="371704"/>
                  </a:lnTo>
                  <a:lnTo>
                    <a:pt x="429" y="372780"/>
                  </a:lnTo>
                  <a:lnTo>
                    <a:pt x="532" y="373823"/>
                  </a:lnTo>
                  <a:lnTo>
                    <a:pt x="658" y="374799"/>
                  </a:lnTo>
                  <a:lnTo>
                    <a:pt x="784" y="375808"/>
                  </a:lnTo>
                  <a:lnTo>
                    <a:pt x="924" y="376750"/>
                  </a:lnTo>
                  <a:lnTo>
                    <a:pt x="1079" y="377658"/>
                  </a:lnTo>
                  <a:lnTo>
                    <a:pt x="1234" y="378533"/>
                  </a:lnTo>
                  <a:lnTo>
                    <a:pt x="1404" y="379374"/>
                  </a:lnTo>
                  <a:lnTo>
                    <a:pt x="1589" y="380215"/>
                  </a:lnTo>
                  <a:lnTo>
                    <a:pt x="1774" y="380989"/>
                  </a:lnTo>
                  <a:lnTo>
                    <a:pt x="1966" y="381695"/>
                  </a:lnTo>
                  <a:lnTo>
                    <a:pt x="2173" y="382402"/>
                  </a:lnTo>
                  <a:lnTo>
                    <a:pt x="2387" y="383041"/>
                  </a:lnTo>
                  <a:lnTo>
                    <a:pt x="2602" y="383680"/>
                  </a:lnTo>
                  <a:lnTo>
                    <a:pt x="2831" y="384218"/>
                  </a:lnTo>
                  <a:lnTo>
                    <a:pt x="3060" y="384757"/>
                  </a:lnTo>
                  <a:lnTo>
                    <a:pt x="3304" y="385228"/>
                  </a:lnTo>
                  <a:lnTo>
                    <a:pt x="3548" y="385631"/>
                  </a:lnTo>
                  <a:lnTo>
                    <a:pt x="3799" y="386001"/>
                  </a:lnTo>
                  <a:lnTo>
                    <a:pt x="4050" y="386304"/>
                  </a:lnTo>
                  <a:lnTo>
                    <a:pt x="4316" y="386573"/>
                  </a:lnTo>
                  <a:lnTo>
                    <a:pt x="4582" y="386775"/>
                  </a:lnTo>
                  <a:lnTo>
                    <a:pt x="4848" y="386943"/>
                  </a:lnTo>
                  <a:lnTo>
                    <a:pt x="5122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0" y="386304"/>
                  </a:lnTo>
                  <a:lnTo>
                    <a:pt x="6999" y="386001"/>
                  </a:lnTo>
                  <a:lnTo>
                    <a:pt x="7250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4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4" y="375808"/>
                  </a:lnTo>
                  <a:lnTo>
                    <a:pt x="10140" y="374799"/>
                  </a:lnTo>
                  <a:lnTo>
                    <a:pt x="10266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0" y="364908"/>
                  </a:lnTo>
                  <a:lnTo>
                    <a:pt x="10798" y="363697"/>
                  </a:lnTo>
                  <a:lnTo>
                    <a:pt x="10790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66" y="353605"/>
                  </a:lnTo>
                  <a:lnTo>
                    <a:pt x="10140" y="352595"/>
                  </a:lnTo>
                  <a:lnTo>
                    <a:pt x="10014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4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0" y="341797"/>
                  </a:lnTo>
                  <a:lnTo>
                    <a:pt x="6999" y="341426"/>
                  </a:lnTo>
                  <a:lnTo>
                    <a:pt x="6740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403" y="453822"/>
                  </a:moveTo>
                  <a:lnTo>
                    <a:pt x="5122" y="453856"/>
                  </a:lnTo>
                  <a:lnTo>
                    <a:pt x="4848" y="453957"/>
                  </a:lnTo>
                  <a:lnTo>
                    <a:pt x="4582" y="454092"/>
                  </a:lnTo>
                  <a:lnTo>
                    <a:pt x="4316" y="454293"/>
                  </a:lnTo>
                  <a:lnTo>
                    <a:pt x="4050" y="454562"/>
                  </a:lnTo>
                  <a:lnTo>
                    <a:pt x="3799" y="454865"/>
                  </a:lnTo>
                  <a:lnTo>
                    <a:pt x="3548" y="455235"/>
                  </a:lnTo>
                  <a:lnTo>
                    <a:pt x="3304" y="455639"/>
                  </a:lnTo>
                  <a:lnTo>
                    <a:pt x="3060" y="456110"/>
                  </a:lnTo>
                  <a:lnTo>
                    <a:pt x="2831" y="456615"/>
                  </a:lnTo>
                  <a:lnTo>
                    <a:pt x="2602" y="457153"/>
                  </a:lnTo>
                  <a:lnTo>
                    <a:pt x="2387" y="457758"/>
                  </a:lnTo>
                  <a:lnTo>
                    <a:pt x="2173" y="458398"/>
                  </a:lnTo>
                  <a:lnTo>
                    <a:pt x="1966" y="459104"/>
                  </a:lnTo>
                  <a:lnTo>
                    <a:pt x="1774" y="459811"/>
                  </a:lnTo>
                  <a:lnTo>
                    <a:pt x="1589" y="460584"/>
                  </a:lnTo>
                  <a:lnTo>
                    <a:pt x="1404" y="461392"/>
                  </a:lnTo>
                  <a:lnTo>
                    <a:pt x="1234" y="462233"/>
                  </a:lnTo>
                  <a:lnTo>
                    <a:pt x="1079" y="463141"/>
                  </a:lnTo>
                  <a:lnTo>
                    <a:pt x="924" y="464049"/>
                  </a:lnTo>
                  <a:lnTo>
                    <a:pt x="784" y="464991"/>
                  </a:lnTo>
                  <a:lnTo>
                    <a:pt x="658" y="465967"/>
                  </a:lnTo>
                  <a:lnTo>
                    <a:pt x="532" y="466976"/>
                  </a:lnTo>
                  <a:lnTo>
                    <a:pt x="429" y="468019"/>
                  </a:lnTo>
                  <a:lnTo>
                    <a:pt x="333" y="469062"/>
                  </a:lnTo>
                  <a:lnTo>
                    <a:pt x="244" y="470172"/>
                  </a:lnTo>
                  <a:lnTo>
                    <a:pt x="170" y="471282"/>
                  </a:lnTo>
                  <a:lnTo>
                    <a:pt x="111" y="472426"/>
                  </a:lnTo>
                  <a:lnTo>
                    <a:pt x="67" y="473570"/>
                  </a:lnTo>
                  <a:lnTo>
                    <a:pt x="30" y="474747"/>
                  </a:lnTo>
                  <a:lnTo>
                    <a:pt x="8" y="475958"/>
                  </a:lnTo>
                  <a:lnTo>
                    <a:pt x="0" y="477170"/>
                  </a:lnTo>
                  <a:lnTo>
                    <a:pt x="8" y="478381"/>
                  </a:lnTo>
                  <a:lnTo>
                    <a:pt x="30" y="479558"/>
                  </a:lnTo>
                  <a:lnTo>
                    <a:pt x="67" y="480702"/>
                  </a:lnTo>
                  <a:lnTo>
                    <a:pt x="111" y="481879"/>
                  </a:lnTo>
                  <a:lnTo>
                    <a:pt x="170" y="482989"/>
                  </a:lnTo>
                  <a:lnTo>
                    <a:pt x="244" y="484100"/>
                  </a:lnTo>
                  <a:lnTo>
                    <a:pt x="333" y="485176"/>
                  </a:lnTo>
                  <a:lnTo>
                    <a:pt x="429" y="486253"/>
                  </a:lnTo>
                  <a:lnTo>
                    <a:pt x="532" y="487262"/>
                  </a:lnTo>
                  <a:lnTo>
                    <a:pt x="658" y="488271"/>
                  </a:lnTo>
                  <a:lnTo>
                    <a:pt x="784" y="489247"/>
                  </a:lnTo>
                  <a:lnTo>
                    <a:pt x="924" y="490189"/>
                  </a:lnTo>
                  <a:lnTo>
                    <a:pt x="1079" y="491131"/>
                  </a:lnTo>
                  <a:lnTo>
                    <a:pt x="1234" y="492005"/>
                  </a:lnTo>
                  <a:lnTo>
                    <a:pt x="1404" y="492846"/>
                  </a:lnTo>
                  <a:lnTo>
                    <a:pt x="1589" y="493654"/>
                  </a:lnTo>
                  <a:lnTo>
                    <a:pt x="1774" y="494428"/>
                  </a:lnTo>
                  <a:lnTo>
                    <a:pt x="1966" y="495168"/>
                  </a:lnTo>
                  <a:lnTo>
                    <a:pt x="2173" y="495874"/>
                  </a:lnTo>
                  <a:lnTo>
                    <a:pt x="2387" y="496513"/>
                  </a:lnTo>
                  <a:lnTo>
                    <a:pt x="2602" y="497119"/>
                  </a:lnTo>
                  <a:lnTo>
                    <a:pt x="2831" y="497691"/>
                  </a:lnTo>
                  <a:lnTo>
                    <a:pt x="3060" y="498195"/>
                  </a:lnTo>
                  <a:lnTo>
                    <a:pt x="3304" y="498666"/>
                  </a:lnTo>
                  <a:lnTo>
                    <a:pt x="3548" y="499104"/>
                  </a:lnTo>
                  <a:lnTo>
                    <a:pt x="3799" y="499474"/>
                  </a:lnTo>
                  <a:lnTo>
                    <a:pt x="4050" y="499777"/>
                  </a:lnTo>
                  <a:lnTo>
                    <a:pt x="4316" y="500046"/>
                  </a:lnTo>
                  <a:lnTo>
                    <a:pt x="4582" y="500248"/>
                  </a:lnTo>
                  <a:lnTo>
                    <a:pt x="4848" y="500382"/>
                  </a:lnTo>
                  <a:lnTo>
                    <a:pt x="5122" y="500483"/>
                  </a:lnTo>
                  <a:lnTo>
                    <a:pt x="5403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0" y="499777"/>
                  </a:lnTo>
                  <a:lnTo>
                    <a:pt x="6999" y="499474"/>
                  </a:lnTo>
                  <a:lnTo>
                    <a:pt x="7250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74"/>
                  </a:lnTo>
                  <a:lnTo>
                    <a:pt x="8824" y="495168"/>
                  </a:lnTo>
                  <a:lnTo>
                    <a:pt x="9024" y="494428"/>
                  </a:lnTo>
                  <a:lnTo>
                    <a:pt x="9209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9" y="491131"/>
                  </a:lnTo>
                  <a:lnTo>
                    <a:pt x="9874" y="490189"/>
                  </a:lnTo>
                  <a:lnTo>
                    <a:pt x="10014" y="489247"/>
                  </a:lnTo>
                  <a:lnTo>
                    <a:pt x="10140" y="488271"/>
                  </a:lnTo>
                  <a:lnTo>
                    <a:pt x="10266" y="487262"/>
                  </a:lnTo>
                  <a:lnTo>
                    <a:pt x="10369" y="486253"/>
                  </a:lnTo>
                  <a:lnTo>
                    <a:pt x="10465" y="485176"/>
                  </a:lnTo>
                  <a:lnTo>
                    <a:pt x="10554" y="484100"/>
                  </a:lnTo>
                  <a:lnTo>
                    <a:pt x="10628" y="482989"/>
                  </a:lnTo>
                  <a:lnTo>
                    <a:pt x="10687" y="481879"/>
                  </a:lnTo>
                  <a:lnTo>
                    <a:pt x="10731" y="480702"/>
                  </a:lnTo>
                  <a:lnTo>
                    <a:pt x="10768" y="479558"/>
                  </a:lnTo>
                  <a:lnTo>
                    <a:pt x="10790" y="478381"/>
                  </a:lnTo>
                  <a:lnTo>
                    <a:pt x="10798" y="477170"/>
                  </a:lnTo>
                  <a:lnTo>
                    <a:pt x="10790" y="475958"/>
                  </a:lnTo>
                  <a:lnTo>
                    <a:pt x="10768" y="474747"/>
                  </a:lnTo>
                  <a:lnTo>
                    <a:pt x="10731" y="473570"/>
                  </a:lnTo>
                  <a:lnTo>
                    <a:pt x="10687" y="472426"/>
                  </a:lnTo>
                  <a:lnTo>
                    <a:pt x="10628" y="471282"/>
                  </a:lnTo>
                  <a:lnTo>
                    <a:pt x="10554" y="470172"/>
                  </a:lnTo>
                  <a:lnTo>
                    <a:pt x="10465" y="469062"/>
                  </a:lnTo>
                  <a:lnTo>
                    <a:pt x="10369" y="468019"/>
                  </a:lnTo>
                  <a:lnTo>
                    <a:pt x="10266" y="466976"/>
                  </a:lnTo>
                  <a:lnTo>
                    <a:pt x="10140" y="465967"/>
                  </a:lnTo>
                  <a:lnTo>
                    <a:pt x="10014" y="464991"/>
                  </a:lnTo>
                  <a:lnTo>
                    <a:pt x="9874" y="464049"/>
                  </a:lnTo>
                  <a:lnTo>
                    <a:pt x="9719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9" y="460584"/>
                  </a:lnTo>
                  <a:lnTo>
                    <a:pt x="9024" y="459811"/>
                  </a:lnTo>
                  <a:lnTo>
                    <a:pt x="8824" y="459104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0" y="455235"/>
                  </a:lnTo>
                  <a:lnTo>
                    <a:pt x="6999" y="454865"/>
                  </a:lnTo>
                  <a:lnTo>
                    <a:pt x="6740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403" y="453822"/>
                  </a:lnTo>
                  <a:close/>
                  <a:moveTo>
                    <a:pt x="5122" y="567059"/>
                  </a:moveTo>
                  <a:lnTo>
                    <a:pt x="4848" y="567160"/>
                  </a:lnTo>
                  <a:lnTo>
                    <a:pt x="4582" y="567328"/>
                  </a:lnTo>
                  <a:lnTo>
                    <a:pt x="4316" y="567530"/>
                  </a:lnTo>
                  <a:lnTo>
                    <a:pt x="4050" y="567766"/>
                  </a:lnTo>
                  <a:lnTo>
                    <a:pt x="3799" y="568102"/>
                  </a:lnTo>
                  <a:lnTo>
                    <a:pt x="3548" y="568472"/>
                  </a:lnTo>
                  <a:lnTo>
                    <a:pt x="3304" y="568876"/>
                  </a:lnTo>
                  <a:lnTo>
                    <a:pt x="3060" y="569347"/>
                  </a:lnTo>
                  <a:lnTo>
                    <a:pt x="2831" y="569885"/>
                  </a:lnTo>
                  <a:lnTo>
                    <a:pt x="2602" y="570423"/>
                  </a:lnTo>
                  <a:lnTo>
                    <a:pt x="2387" y="571029"/>
                  </a:lnTo>
                  <a:lnTo>
                    <a:pt x="2173" y="571702"/>
                  </a:lnTo>
                  <a:lnTo>
                    <a:pt x="1966" y="572408"/>
                  </a:lnTo>
                  <a:lnTo>
                    <a:pt x="1774" y="573115"/>
                  </a:lnTo>
                  <a:lnTo>
                    <a:pt x="1589" y="573889"/>
                  </a:lnTo>
                  <a:lnTo>
                    <a:pt x="1404" y="574730"/>
                  </a:lnTo>
                  <a:lnTo>
                    <a:pt x="1234" y="575571"/>
                  </a:lnTo>
                  <a:lnTo>
                    <a:pt x="1079" y="576445"/>
                  </a:lnTo>
                  <a:lnTo>
                    <a:pt x="924" y="577354"/>
                  </a:lnTo>
                  <a:lnTo>
                    <a:pt x="784" y="578296"/>
                  </a:lnTo>
                  <a:lnTo>
                    <a:pt x="658" y="579271"/>
                  </a:lnTo>
                  <a:lnTo>
                    <a:pt x="532" y="580280"/>
                  </a:lnTo>
                  <a:lnTo>
                    <a:pt x="429" y="581323"/>
                  </a:lnTo>
                  <a:lnTo>
                    <a:pt x="333" y="582400"/>
                  </a:lnTo>
                  <a:lnTo>
                    <a:pt x="244" y="583476"/>
                  </a:lnTo>
                  <a:lnTo>
                    <a:pt x="170" y="584586"/>
                  </a:lnTo>
                  <a:lnTo>
                    <a:pt x="111" y="585697"/>
                  </a:lnTo>
                  <a:lnTo>
                    <a:pt x="67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0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7" y="593972"/>
                  </a:lnTo>
                  <a:lnTo>
                    <a:pt x="111" y="595150"/>
                  </a:lnTo>
                  <a:lnTo>
                    <a:pt x="170" y="596294"/>
                  </a:lnTo>
                  <a:lnTo>
                    <a:pt x="244" y="597404"/>
                  </a:lnTo>
                  <a:lnTo>
                    <a:pt x="333" y="598480"/>
                  </a:lnTo>
                  <a:lnTo>
                    <a:pt x="429" y="599557"/>
                  </a:lnTo>
                  <a:lnTo>
                    <a:pt x="532" y="600600"/>
                  </a:lnTo>
                  <a:lnTo>
                    <a:pt x="658" y="601609"/>
                  </a:lnTo>
                  <a:lnTo>
                    <a:pt x="784" y="602585"/>
                  </a:lnTo>
                  <a:lnTo>
                    <a:pt x="924" y="603527"/>
                  </a:lnTo>
                  <a:lnTo>
                    <a:pt x="1079" y="604435"/>
                  </a:lnTo>
                  <a:lnTo>
                    <a:pt x="1234" y="605310"/>
                  </a:lnTo>
                  <a:lnTo>
                    <a:pt x="1404" y="606151"/>
                  </a:lnTo>
                  <a:lnTo>
                    <a:pt x="1589" y="606958"/>
                  </a:lnTo>
                  <a:lnTo>
                    <a:pt x="1774" y="607732"/>
                  </a:lnTo>
                  <a:lnTo>
                    <a:pt x="1966" y="608472"/>
                  </a:lnTo>
                  <a:lnTo>
                    <a:pt x="2173" y="609145"/>
                  </a:lnTo>
                  <a:lnTo>
                    <a:pt x="2387" y="609784"/>
                  </a:lnTo>
                  <a:lnTo>
                    <a:pt x="2602" y="610389"/>
                  </a:lnTo>
                  <a:lnTo>
                    <a:pt x="2831" y="610961"/>
                  </a:lnTo>
                  <a:lnTo>
                    <a:pt x="3060" y="611466"/>
                  </a:lnTo>
                  <a:lnTo>
                    <a:pt x="3304" y="611937"/>
                  </a:lnTo>
                  <a:lnTo>
                    <a:pt x="3548" y="612341"/>
                  </a:lnTo>
                  <a:lnTo>
                    <a:pt x="3799" y="612711"/>
                  </a:lnTo>
                  <a:lnTo>
                    <a:pt x="4050" y="613013"/>
                  </a:lnTo>
                  <a:lnTo>
                    <a:pt x="4316" y="613249"/>
                  </a:lnTo>
                  <a:lnTo>
                    <a:pt x="4582" y="613451"/>
                  </a:lnTo>
                  <a:lnTo>
                    <a:pt x="4848" y="613619"/>
                  </a:lnTo>
                  <a:lnTo>
                    <a:pt x="5122" y="613686"/>
                  </a:lnTo>
                  <a:lnTo>
                    <a:pt x="5403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0" y="613013"/>
                  </a:lnTo>
                  <a:lnTo>
                    <a:pt x="6999" y="612711"/>
                  </a:lnTo>
                  <a:lnTo>
                    <a:pt x="7250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4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4" y="602585"/>
                  </a:lnTo>
                  <a:lnTo>
                    <a:pt x="10140" y="601609"/>
                  </a:lnTo>
                  <a:lnTo>
                    <a:pt x="10266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0" y="591618"/>
                  </a:lnTo>
                  <a:lnTo>
                    <a:pt x="10798" y="590373"/>
                  </a:lnTo>
                  <a:lnTo>
                    <a:pt x="10790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66" y="580280"/>
                  </a:lnTo>
                  <a:lnTo>
                    <a:pt x="10140" y="579271"/>
                  </a:lnTo>
                  <a:lnTo>
                    <a:pt x="10014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4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0" y="568472"/>
                  </a:lnTo>
                  <a:lnTo>
                    <a:pt x="6999" y="568102"/>
                  </a:lnTo>
                  <a:lnTo>
                    <a:pt x="6740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25;p2"/>
            <p:cNvSpPr/>
            <p:nvPr/>
          </p:nvSpPr>
          <p:spPr>
            <a:xfrm>
              <a:off x="10673645" y="1504158"/>
              <a:ext cx="55637" cy="742601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396" y="0"/>
                  </a:moveTo>
                  <a:lnTo>
                    <a:pt x="5115" y="34"/>
                  </a:lnTo>
                  <a:lnTo>
                    <a:pt x="4841" y="135"/>
                  </a:lnTo>
                  <a:lnTo>
                    <a:pt x="4568" y="269"/>
                  </a:lnTo>
                  <a:lnTo>
                    <a:pt x="4302" y="471"/>
                  </a:lnTo>
                  <a:lnTo>
                    <a:pt x="4036" y="740"/>
                  </a:lnTo>
                  <a:lnTo>
                    <a:pt x="3777" y="1043"/>
                  </a:lnTo>
                  <a:lnTo>
                    <a:pt x="3526" y="1413"/>
                  </a:lnTo>
                  <a:lnTo>
                    <a:pt x="3282" y="1850"/>
                  </a:lnTo>
                  <a:lnTo>
                    <a:pt x="3038" y="2321"/>
                  </a:lnTo>
                  <a:lnTo>
                    <a:pt x="2809" y="2826"/>
                  </a:lnTo>
                  <a:lnTo>
                    <a:pt x="2580" y="3398"/>
                  </a:lnTo>
                  <a:lnTo>
                    <a:pt x="2358" y="4003"/>
                  </a:lnTo>
                  <a:lnTo>
                    <a:pt x="2151" y="4643"/>
                  </a:lnTo>
                  <a:lnTo>
                    <a:pt x="1944" y="5349"/>
                  </a:lnTo>
                  <a:lnTo>
                    <a:pt x="1752" y="6089"/>
                  </a:lnTo>
                  <a:lnTo>
                    <a:pt x="1567" y="6863"/>
                  </a:lnTo>
                  <a:lnTo>
                    <a:pt x="1390" y="7670"/>
                  </a:lnTo>
                  <a:lnTo>
                    <a:pt x="1220" y="8511"/>
                  </a:lnTo>
                  <a:lnTo>
                    <a:pt x="1057" y="9420"/>
                  </a:lnTo>
                  <a:lnTo>
                    <a:pt x="910" y="10328"/>
                  </a:lnTo>
                  <a:lnTo>
                    <a:pt x="769" y="11270"/>
                  </a:lnTo>
                  <a:lnTo>
                    <a:pt x="644" y="12245"/>
                  </a:lnTo>
                  <a:lnTo>
                    <a:pt x="525" y="13255"/>
                  </a:lnTo>
                  <a:lnTo>
                    <a:pt x="422" y="14298"/>
                  </a:lnTo>
                  <a:lnTo>
                    <a:pt x="326" y="15340"/>
                  </a:lnTo>
                  <a:lnTo>
                    <a:pt x="237" y="16417"/>
                  </a:lnTo>
                  <a:lnTo>
                    <a:pt x="171" y="17527"/>
                  </a:lnTo>
                  <a:lnTo>
                    <a:pt x="111" y="18671"/>
                  </a:lnTo>
                  <a:lnTo>
                    <a:pt x="60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1" y="23347"/>
                  </a:lnTo>
                  <a:lnTo>
                    <a:pt x="8" y="24558"/>
                  </a:lnTo>
                  <a:lnTo>
                    <a:pt x="30" y="25736"/>
                  </a:lnTo>
                  <a:lnTo>
                    <a:pt x="60" y="26879"/>
                  </a:lnTo>
                  <a:lnTo>
                    <a:pt x="111" y="28023"/>
                  </a:lnTo>
                  <a:lnTo>
                    <a:pt x="171" y="29167"/>
                  </a:lnTo>
                  <a:lnTo>
                    <a:pt x="237" y="30277"/>
                  </a:lnTo>
                  <a:lnTo>
                    <a:pt x="326" y="31354"/>
                  </a:lnTo>
                  <a:lnTo>
                    <a:pt x="422" y="32397"/>
                  </a:lnTo>
                  <a:lnTo>
                    <a:pt x="525" y="33440"/>
                  </a:lnTo>
                  <a:lnTo>
                    <a:pt x="644" y="34449"/>
                  </a:lnTo>
                  <a:lnTo>
                    <a:pt x="769" y="35424"/>
                  </a:lnTo>
                  <a:lnTo>
                    <a:pt x="910" y="36366"/>
                  </a:lnTo>
                  <a:lnTo>
                    <a:pt x="1057" y="37275"/>
                  </a:lnTo>
                  <a:lnTo>
                    <a:pt x="1220" y="38183"/>
                  </a:lnTo>
                  <a:lnTo>
                    <a:pt x="1390" y="39024"/>
                  </a:lnTo>
                  <a:lnTo>
                    <a:pt x="1567" y="39831"/>
                  </a:lnTo>
                  <a:lnTo>
                    <a:pt x="1752" y="40605"/>
                  </a:lnTo>
                  <a:lnTo>
                    <a:pt x="1944" y="41345"/>
                  </a:lnTo>
                  <a:lnTo>
                    <a:pt x="2151" y="42052"/>
                  </a:lnTo>
                  <a:lnTo>
                    <a:pt x="2358" y="42691"/>
                  </a:lnTo>
                  <a:lnTo>
                    <a:pt x="2580" y="43296"/>
                  </a:lnTo>
                  <a:lnTo>
                    <a:pt x="2809" y="43868"/>
                  </a:lnTo>
                  <a:lnTo>
                    <a:pt x="3038" y="44373"/>
                  </a:lnTo>
                  <a:lnTo>
                    <a:pt x="3282" y="44844"/>
                  </a:lnTo>
                  <a:lnTo>
                    <a:pt x="3526" y="45281"/>
                  </a:lnTo>
                  <a:lnTo>
                    <a:pt x="3777" y="45651"/>
                  </a:lnTo>
                  <a:lnTo>
                    <a:pt x="4036" y="45954"/>
                  </a:lnTo>
                  <a:lnTo>
                    <a:pt x="4302" y="46223"/>
                  </a:lnTo>
                  <a:lnTo>
                    <a:pt x="4568" y="46425"/>
                  </a:lnTo>
                  <a:lnTo>
                    <a:pt x="4841" y="46560"/>
                  </a:lnTo>
                  <a:lnTo>
                    <a:pt x="5115" y="46661"/>
                  </a:lnTo>
                  <a:lnTo>
                    <a:pt x="5396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1" y="45954"/>
                  </a:lnTo>
                  <a:lnTo>
                    <a:pt x="6999" y="45651"/>
                  </a:lnTo>
                  <a:lnTo>
                    <a:pt x="7251" y="45281"/>
                  </a:lnTo>
                  <a:lnTo>
                    <a:pt x="7494" y="44844"/>
                  </a:lnTo>
                  <a:lnTo>
                    <a:pt x="7731" y="44373"/>
                  </a:lnTo>
                  <a:lnTo>
                    <a:pt x="7967" y="43868"/>
                  </a:lnTo>
                  <a:lnTo>
                    <a:pt x="8189" y="43296"/>
                  </a:lnTo>
                  <a:lnTo>
                    <a:pt x="8411" y="42691"/>
                  </a:lnTo>
                  <a:lnTo>
                    <a:pt x="8625" y="42052"/>
                  </a:lnTo>
                  <a:lnTo>
                    <a:pt x="8825" y="41345"/>
                  </a:lnTo>
                  <a:lnTo>
                    <a:pt x="9024" y="40605"/>
                  </a:lnTo>
                  <a:lnTo>
                    <a:pt x="9209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9" y="37275"/>
                  </a:lnTo>
                  <a:lnTo>
                    <a:pt x="9874" y="36366"/>
                  </a:lnTo>
                  <a:lnTo>
                    <a:pt x="10015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9" y="32397"/>
                  </a:lnTo>
                  <a:lnTo>
                    <a:pt x="10465" y="31354"/>
                  </a:lnTo>
                  <a:lnTo>
                    <a:pt x="10554" y="30277"/>
                  </a:lnTo>
                  <a:lnTo>
                    <a:pt x="10628" y="29167"/>
                  </a:lnTo>
                  <a:lnTo>
                    <a:pt x="10687" y="28023"/>
                  </a:lnTo>
                  <a:lnTo>
                    <a:pt x="10731" y="26879"/>
                  </a:lnTo>
                  <a:lnTo>
                    <a:pt x="10768" y="25736"/>
                  </a:lnTo>
                  <a:lnTo>
                    <a:pt x="10791" y="24558"/>
                  </a:lnTo>
                  <a:lnTo>
                    <a:pt x="10798" y="23347"/>
                  </a:lnTo>
                  <a:lnTo>
                    <a:pt x="10791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15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5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1" y="1413"/>
                  </a:lnTo>
                  <a:lnTo>
                    <a:pt x="6999" y="1043"/>
                  </a:lnTo>
                  <a:lnTo>
                    <a:pt x="6741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396" y="0"/>
                  </a:lnTo>
                  <a:close/>
                  <a:moveTo>
                    <a:pt x="5396" y="113472"/>
                  </a:moveTo>
                  <a:lnTo>
                    <a:pt x="5115" y="113506"/>
                  </a:lnTo>
                  <a:lnTo>
                    <a:pt x="4841" y="113573"/>
                  </a:lnTo>
                  <a:lnTo>
                    <a:pt x="4568" y="113742"/>
                  </a:lnTo>
                  <a:lnTo>
                    <a:pt x="4302" y="113943"/>
                  </a:lnTo>
                  <a:lnTo>
                    <a:pt x="4036" y="114213"/>
                  </a:lnTo>
                  <a:lnTo>
                    <a:pt x="3777" y="114515"/>
                  </a:lnTo>
                  <a:lnTo>
                    <a:pt x="3526" y="114885"/>
                  </a:lnTo>
                  <a:lnTo>
                    <a:pt x="3282" y="115323"/>
                  </a:lnTo>
                  <a:lnTo>
                    <a:pt x="3038" y="115794"/>
                  </a:lnTo>
                  <a:lnTo>
                    <a:pt x="2809" y="116298"/>
                  </a:lnTo>
                  <a:lnTo>
                    <a:pt x="2580" y="116870"/>
                  </a:lnTo>
                  <a:lnTo>
                    <a:pt x="2358" y="117476"/>
                  </a:lnTo>
                  <a:lnTo>
                    <a:pt x="2151" y="118115"/>
                  </a:lnTo>
                  <a:lnTo>
                    <a:pt x="1944" y="118821"/>
                  </a:lnTo>
                  <a:lnTo>
                    <a:pt x="1752" y="119562"/>
                  </a:lnTo>
                  <a:lnTo>
                    <a:pt x="1567" y="120335"/>
                  </a:lnTo>
                  <a:lnTo>
                    <a:pt x="1390" y="121143"/>
                  </a:lnTo>
                  <a:lnTo>
                    <a:pt x="1220" y="121984"/>
                  </a:lnTo>
                  <a:lnTo>
                    <a:pt x="1057" y="122858"/>
                  </a:lnTo>
                  <a:lnTo>
                    <a:pt x="910" y="123800"/>
                  </a:lnTo>
                  <a:lnTo>
                    <a:pt x="769" y="124742"/>
                  </a:lnTo>
                  <a:lnTo>
                    <a:pt x="644" y="125718"/>
                  </a:lnTo>
                  <a:lnTo>
                    <a:pt x="525" y="126727"/>
                  </a:lnTo>
                  <a:lnTo>
                    <a:pt x="422" y="127736"/>
                  </a:lnTo>
                  <a:lnTo>
                    <a:pt x="326" y="128813"/>
                  </a:lnTo>
                  <a:lnTo>
                    <a:pt x="237" y="129889"/>
                  </a:lnTo>
                  <a:lnTo>
                    <a:pt x="171" y="131000"/>
                  </a:lnTo>
                  <a:lnTo>
                    <a:pt x="111" y="132110"/>
                  </a:lnTo>
                  <a:lnTo>
                    <a:pt x="60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1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0" y="140352"/>
                  </a:lnTo>
                  <a:lnTo>
                    <a:pt x="111" y="141496"/>
                  </a:lnTo>
                  <a:lnTo>
                    <a:pt x="171" y="142640"/>
                  </a:lnTo>
                  <a:lnTo>
                    <a:pt x="237" y="143716"/>
                  </a:lnTo>
                  <a:lnTo>
                    <a:pt x="326" y="144826"/>
                  </a:lnTo>
                  <a:lnTo>
                    <a:pt x="422" y="145869"/>
                  </a:lnTo>
                  <a:lnTo>
                    <a:pt x="525" y="146912"/>
                  </a:lnTo>
                  <a:lnTo>
                    <a:pt x="644" y="147921"/>
                  </a:lnTo>
                  <a:lnTo>
                    <a:pt x="769" y="148897"/>
                  </a:lnTo>
                  <a:lnTo>
                    <a:pt x="910" y="149839"/>
                  </a:lnTo>
                  <a:lnTo>
                    <a:pt x="1057" y="150747"/>
                  </a:lnTo>
                  <a:lnTo>
                    <a:pt x="1220" y="151622"/>
                  </a:lnTo>
                  <a:lnTo>
                    <a:pt x="1390" y="152496"/>
                  </a:lnTo>
                  <a:lnTo>
                    <a:pt x="1567" y="153304"/>
                  </a:lnTo>
                  <a:lnTo>
                    <a:pt x="1752" y="154078"/>
                  </a:lnTo>
                  <a:lnTo>
                    <a:pt x="1944" y="154818"/>
                  </a:lnTo>
                  <a:lnTo>
                    <a:pt x="2151" y="155491"/>
                  </a:lnTo>
                  <a:lnTo>
                    <a:pt x="2358" y="156163"/>
                  </a:lnTo>
                  <a:lnTo>
                    <a:pt x="2580" y="156769"/>
                  </a:lnTo>
                  <a:lnTo>
                    <a:pt x="2809" y="157341"/>
                  </a:lnTo>
                  <a:lnTo>
                    <a:pt x="3038" y="157845"/>
                  </a:lnTo>
                  <a:lnTo>
                    <a:pt x="3282" y="158316"/>
                  </a:lnTo>
                  <a:lnTo>
                    <a:pt x="3526" y="158720"/>
                  </a:lnTo>
                  <a:lnTo>
                    <a:pt x="3777" y="159090"/>
                  </a:lnTo>
                  <a:lnTo>
                    <a:pt x="4036" y="159427"/>
                  </a:lnTo>
                  <a:lnTo>
                    <a:pt x="4302" y="159696"/>
                  </a:lnTo>
                  <a:lnTo>
                    <a:pt x="4568" y="159898"/>
                  </a:lnTo>
                  <a:lnTo>
                    <a:pt x="4841" y="160032"/>
                  </a:lnTo>
                  <a:lnTo>
                    <a:pt x="5115" y="160133"/>
                  </a:lnTo>
                  <a:lnTo>
                    <a:pt x="5396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1" y="159427"/>
                  </a:lnTo>
                  <a:lnTo>
                    <a:pt x="6999" y="159090"/>
                  </a:lnTo>
                  <a:lnTo>
                    <a:pt x="7251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5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5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1" y="137997"/>
                  </a:lnTo>
                  <a:lnTo>
                    <a:pt x="10798" y="136820"/>
                  </a:lnTo>
                  <a:lnTo>
                    <a:pt x="10791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15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5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1" y="114885"/>
                  </a:lnTo>
                  <a:lnTo>
                    <a:pt x="6999" y="114515"/>
                  </a:lnTo>
                  <a:lnTo>
                    <a:pt x="6741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396" y="113472"/>
                  </a:lnTo>
                  <a:close/>
                  <a:moveTo>
                    <a:pt x="5115" y="226945"/>
                  </a:moveTo>
                  <a:lnTo>
                    <a:pt x="4841" y="227046"/>
                  </a:lnTo>
                  <a:lnTo>
                    <a:pt x="4568" y="227214"/>
                  </a:lnTo>
                  <a:lnTo>
                    <a:pt x="4302" y="227416"/>
                  </a:lnTo>
                  <a:lnTo>
                    <a:pt x="4036" y="227651"/>
                  </a:lnTo>
                  <a:lnTo>
                    <a:pt x="3777" y="227988"/>
                  </a:lnTo>
                  <a:lnTo>
                    <a:pt x="3526" y="228358"/>
                  </a:lnTo>
                  <a:lnTo>
                    <a:pt x="3282" y="228761"/>
                  </a:lnTo>
                  <a:lnTo>
                    <a:pt x="3038" y="229232"/>
                  </a:lnTo>
                  <a:lnTo>
                    <a:pt x="2809" y="229771"/>
                  </a:lnTo>
                  <a:lnTo>
                    <a:pt x="2580" y="230309"/>
                  </a:lnTo>
                  <a:lnTo>
                    <a:pt x="2358" y="230915"/>
                  </a:lnTo>
                  <a:lnTo>
                    <a:pt x="2151" y="231587"/>
                  </a:lnTo>
                  <a:lnTo>
                    <a:pt x="1944" y="232260"/>
                  </a:lnTo>
                  <a:lnTo>
                    <a:pt x="1752" y="233000"/>
                  </a:lnTo>
                  <a:lnTo>
                    <a:pt x="1567" y="233774"/>
                  </a:lnTo>
                  <a:lnTo>
                    <a:pt x="1390" y="234581"/>
                  </a:lnTo>
                  <a:lnTo>
                    <a:pt x="1220" y="235422"/>
                  </a:lnTo>
                  <a:lnTo>
                    <a:pt x="1057" y="236331"/>
                  </a:lnTo>
                  <a:lnTo>
                    <a:pt x="910" y="237239"/>
                  </a:lnTo>
                  <a:lnTo>
                    <a:pt x="769" y="238181"/>
                  </a:lnTo>
                  <a:lnTo>
                    <a:pt x="644" y="239157"/>
                  </a:lnTo>
                  <a:lnTo>
                    <a:pt x="525" y="240166"/>
                  </a:lnTo>
                  <a:lnTo>
                    <a:pt x="422" y="241209"/>
                  </a:lnTo>
                  <a:lnTo>
                    <a:pt x="326" y="242252"/>
                  </a:lnTo>
                  <a:lnTo>
                    <a:pt x="237" y="243328"/>
                  </a:lnTo>
                  <a:lnTo>
                    <a:pt x="171" y="244438"/>
                  </a:lnTo>
                  <a:lnTo>
                    <a:pt x="111" y="245582"/>
                  </a:lnTo>
                  <a:lnTo>
                    <a:pt x="60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1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0" y="253824"/>
                  </a:lnTo>
                  <a:lnTo>
                    <a:pt x="111" y="254968"/>
                  </a:lnTo>
                  <a:lnTo>
                    <a:pt x="171" y="256078"/>
                  </a:lnTo>
                  <a:lnTo>
                    <a:pt x="237" y="257188"/>
                  </a:lnTo>
                  <a:lnTo>
                    <a:pt x="326" y="258265"/>
                  </a:lnTo>
                  <a:lnTo>
                    <a:pt x="422" y="259341"/>
                  </a:lnTo>
                  <a:lnTo>
                    <a:pt x="525" y="260384"/>
                  </a:lnTo>
                  <a:lnTo>
                    <a:pt x="644" y="261360"/>
                  </a:lnTo>
                  <a:lnTo>
                    <a:pt x="769" y="262336"/>
                  </a:lnTo>
                  <a:lnTo>
                    <a:pt x="910" y="263311"/>
                  </a:lnTo>
                  <a:lnTo>
                    <a:pt x="1057" y="264220"/>
                  </a:lnTo>
                  <a:lnTo>
                    <a:pt x="1220" y="265094"/>
                  </a:lnTo>
                  <a:lnTo>
                    <a:pt x="1390" y="265935"/>
                  </a:lnTo>
                  <a:lnTo>
                    <a:pt x="1567" y="266743"/>
                  </a:lnTo>
                  <a:lnTo>
                    <a:pt x="1752" y="267516"/>
                  </a:lnTo>
                  <a:lnTo>
                    <a:pt x="1944" y="268256"/>
                  </a:lnTo>
                  <a:lnTo>
                    <a:pt x="2151" y="268963"/>
                  </a:lnTo>
                  <a:lnTo>
                    <a:pt x="2358" y="269602"/>
                  </a:lnTo>
                  <a:lnTo>
                    <a:pt x="2580" y="270208"/>
                  </a:lnTo>
                  <a:lnTo>
                    <a:pt x="2809" y="270780"/>
                  </a:lnTo>
                  <a:lnTo>
                    <a:pt x="3038" y="271318"/>
                  </a:lnTo>
                  <a:lnTo>
                    <a:pt x="3282" y="271789"/>
                  </a:lnTo>
                  <a:lnTo>
                    <a:pt x="3526" y="272193"/>
                  </a:lnTo>
                  <a:lnTo>
                    <a:pt x="3777" y="272563"/>
                  </a:lnTo>
                  <a:lnTo>
                    <a:pt x="4036" y="272865"/>
                  </a:lnTo>
                  <a:lnTo>
                    <a:pt x="4302" y="273134"/>
                  </a:lnTo>
                  <a:lnTo>
                    <a:pt x="4568" y="273336"/>
                  </a:lnTo>
                  <a:lnTo>
                    <a:pt x="4841" y="273505"/>
                  </a:lnTo>
                  <a:lnTo>
                    <a:pt x="5115" y="273572"/>
                  </a:lnTo>
                  <a:lnTo>
                    <a:pt x="5396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1" y="272865"/>
                  </a:lnTo>
                  <a:lnTo>
                    <a:pt x="6999" y="272563"/>
                  </a:lnTo>
                  <a:lnTo>
                    <a:pt x="7251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5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5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1" y="251469"/>
                  </a:lnTo>
                  <a:lnTo>
                    <a:pt x="10798" y="250258"/>
                  </a:lnTo>
                  <a:lnTo>
                    <a:pt x="10791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15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5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1" y="228358"/>
                  </a:lnTo>
                  <a:lnTo>
                    <a:pt x="6999" y="227988"/>
                  </a:lnTo>
                  <a:lnTo>
                    <a:pt x="6741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15" y="340384"/>
                  </a:moveTo>
                  <a:lnTo>
                    <a:pt x="4841" y="340485"/>
                  </a:lnTo>
                  <a:lnTo>
                    <a:pt x="4568" y="340653"/>
                  </a:lnTo>
                  <a:lnTo>
                    <a:pt x="4302" y="340855"/>
                  </a:lnTo>
                  <a:lnTo>
                    <a:pt x="4036" y="341124"/>
                  </a:lnTo>
                  <a:lnTo>
                    <a:pt x="3777" y="341426"/>
                  </a:lnTo>
                  <a:lnTo>
                    <a:pt x="3526" y="341797"/>
                  </a:lnTo>
                  <a:lnTo>
                    <a:pt x="3282" y="342200"/>
                  </a:lnTo>
                  <a:lnTo>
                    <a:pt x="3038" y="342671"/>
                  </a:lnTo>
                  <a:lnTo>
                    <a:pt x="2809" y="343209"/>
                  </a:lnTo>
                  <a:lnTo>
                    <a:pt x="2580" y="343748"/>
                  </a:lnTo>
                  <a:lnTo>
                    <a:pt x="2358" y="344387"/>
                  </a:lnTo>
                  <a:lnTo>
                    <a:pt x="2151" y="345026"/>
                  </a:lnTo>
                  <a:lnTo>
                    <a:pt x="1944" y="345733"/>
                  </a:lnTo>
                  <a:lnTo>
                    <a:pt x="1752" y="346439"/>
                  </a:lnTo>
                  <a:lnTo>
                    <a:pt x="1567" y="347213"/>
                  </a:lnTo>
                  <a:lnTo>
                    <a:pt x="1390" y="348054"/>
                  </a:lnTo>
                  <a:lnTo>
                    <a:pt x="1220" y="348895"/>
                  </a:lnTo>
                  <a:lnTo>
                    <a:pt x="1057" y="349770"/>
                  </a:lnTo>
                  <a:lnTo>
                    <a:pt x="910" y="350678"/>
                  </a:lnTo>
                  <a:lnTo>
                    <a:pt x="769" y="351620"/>
                  </a:lnTo>
                  <a:lnTo>
                    <a:pt x="644" y="352595"/>
                  </a:lnTo>
                  <a:lnTo>
                    <a:pt x="525" y="353605"/>
                  </a:lnTo>
                  <a:lnTo>
                    <a:pt x="422" y="354648"/>
                  </a:lnTo>
                  <a:lnTo>
                    <a:pt x="326" y="355724"/>
                  </a:lnTo>
                  <a:lnTo>
                    <a:pt x="237" y="356801"/>
                  </a:lnTo>
                  <a:lnTo>
                    <a:pt x="171" y="357911"/>
                  </a:lnTo>
                  <a:lnTo>
                    <a:pt x="111" y="359021"/>
                  </a:lnTo>
                  <a:lnTo>
                    <a:pt x="60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1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0" y="367263"/>
                  </a:lnTo>
                  <a:lnTo>
                    <a:pt x="111" y="368407"/>
                  </a:lnTo>
                  <a:lnTo>
                    <a:pt x="171" y="369517"/>
                  </a:lnTo>
                  <a:lnTo>
                    <a:pt x="237" y="370627"/>
                  </a:lnTo>
                  <a:lnTo>
                    <a:pt x="326" y="371704"/>
                  </a:lnTo>
                  <a:lnTo>
                    <a:pt x="422" y="372780"/>
                  </a:lnTo>
                  <a:lnTo>
                    <a:pt x="525" y="373823"/>
                  </a:lnTo>
                  <a:lnTo>
                    <a:pt x="644" y="374799"/>
                  </a:lnTo>
                  <a:lnTo>
                    <a:pt x="769" y="375808"/>
                  </a:lnTo>
                  <a:lnTo>
                    <a:pt x="910" y="376750"/>
                  </a:lnTo>
                  <a:lnTo>
                    <a:pt x="1057" y="377658"/>
                  </a:lnTo>
                  <a:lnTo>
                    <a:pt x="1220" y="378533"/>
                  </a:lnTo>
                  <a:lnTo>
                    <a:pt x="1390" y="379374"/>
                  </a:lnTo>
                  <a:lnTo>
                    <a:pt x="1567" y="380215"/>
                  </a:lnTo>
                  <a:lnTo>
                    <a:pt x="1752" y="380989"/>
                  </a:lnTo>
                  <a:lnTo>
                    <a:pt x="1944" y="381695"/>
                  </a:lnTo>
                  <a:lnTo>
                    <a:pt x="2151" y="382402"/>
                  </a:lnTo>
                  <a:lnTo>
                    <a:pt x="2358" y="383041"/>
                  </a:lnTo>
                  <a:lnTo>
                    <a:pt x="2580" y="383680"/>
                  </a:lnTo>
                  <a:lnTo>
                    <a:pt x="2809" y="384218"/>
                  </a:lnTo>
                  <a:lnTo>
                    <a:pt x="3038" y="384757"/>
                  </a:lnTo>
                  <a:lnTo>
                    <a:pt x="3282" y="385228"/>
                  </a:lnTo>
                  <a:lnTo>
                    <a:pt x="3526" y="385631"/>
                  </a:lnTo>
                  <a:lnTo>
                    <a:pt x="3777" y="386001"/>
                  </a:lnTo>
                  <a:lnTo>
                    <a:pt x="4036" y="386304"/>
                  </a:lnTo>
                  <a:lnTo>
                    <a:pt x="4302" y="386573"/>
                  </a:lnTo>
                  <a:lnTo>
                    <a:pt x="4568" y="386775"/>
                  </a:lnTo>
                  <a:lnTo>
                    <a:pt x="4841" y="386943"/>
                  </a:lnTo>
                  <a:lnTo>
                    <a:pt x="5115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1" y="386304"/>
                  </a:lnTo>
                  <a:lnTo>
                    <a:pt x="6999" y="386001"/>
                  </a:lnTo>
                  <a:lnTo>
                    <a:pt x="7251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5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5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1" y="364908"/>
                  </a:lnTo>
                  <a:lnTo>
                    <a:pt x="10798" y="363697"/>
                  </a:lnTo>
                  <a:lnTo>
                    <a:pt x="10791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15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5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1" y="341797"/>
                  </a:lnTo>
                  <a:lnTo>
                    <a:pt x="6999" y="341426"/>
                  </a:lnTo>
                  <a:lnTo>
                    <a:pt x="6741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396" y="453822"/>
                  </a:moveTo>
                  <a:lnTo>
                    <a:pt x="5115" y="453856"/>
                  </a:lnTo>
                  <a:lnTo>
                    <a:pt x="4841" y="453957"/>
                  </a:lnTo>
                  <a:lnTo>
                    <a:pt x="4568" y="454092"/>
                  </a:lnTo>
                  <a:lnTo>
                    <a:pt x="4302" y="454293"/>
                  </a:lnTo>
                  <a:lnTo>
                    <a:pt x="4036" y="454562"/>
                  </a:lnTo>
                  <a:lnTo>
                    <a:pt x="3777" y="454865"/>
                  </a:lnTo>
                  <a:lnTo>
                    <a:pt x="3526" y="455235"/>
                  </a:lnTo>
                  <a:lnTo>
                    <a:pt x="3282" y="455639"/>
                  </a:lnTo>
                  <a:lnTo>
                    <a:pt x="3038" y="456110"/>
                  </a:lnTo>
                  <a:lnTo>
                    <a:pt x="2809" y="456615"/>
                  </a:lnTo>
                  <a:lnTo>
                    <a:pt x="2580" y="457153"/>
                  </a:lnTo>
                  <a:lnTo>
                    <a:pt x="2358" y="457758"/>
                  </a:lnTo>
                  <a:lnTo>
                    <a:pt x="2151" y="458398"/>
                  </a:lnTo>
                  <a:lnTo>
                    <a:pt x="1944" y="459070"/>
                  </a:lnTo>
                  <a:lnTo>
                    <a:pt x="1752" y="459811"/>
                  </a:lnTo>
                  <a:lnTo>
                    <a:pt x="1567" y="460551"/>
                  </a:lnTo>
                  <a:lnTo>
                    <a:pt x="1390" y="461358"/>
                  </a:lnTo>
                  <a:lnTo>
                    <a:pt x="1220" y="462199"/>
                  </a:lnTo>
                  <a:lnTo>
                    <a:pt x="1057" y="463074"/>
                  </a:lnTo>
                  <a:lnTo>
                    <a:pt x="910" y="463982"/>
                  </a:lnTo>
                  <a:lnTo>
                    <a:pt x="769" y="464924"/>
                  </a:lnTo>
                  <a:lnTo>
                    <a:pt x="644" y="465900"/>
                  </a:lnTo>
                  <a:lnTo>
                    <a:pt x="525" y="466875"/>
                  </a:lnTo>
                  <a:lnTo>
                    <a:pt x="422" y="467918"/>
                  </a:lnTo>
                  <a:lnTo>
                    <a:pt x="326" y="468961"/>
                  </a:lnTo>
                  <a:lnTo>
                    <a:pt x="237" y="470038"/>
                  </a:lnTo>
                  <a:lnTo>
                    <a:pt x="171" y="471148"/>
                  </a:lnTo>
                  <a:lnTo>
                    <a:pt x="111" y="472258"/>
                  </a:lnTo>
                  <a:lnTo>
                    <a:pt x="60" y="473402"/>
                  </a:lnTo>
                  <a:lnTo>
                    <a:pt x="30" y="474579"/>
                  </a:lnTo>
                  <a:lnTo>
                    <a:pt x="8" y="475757"/>
                  </a:lnTo>
                  <a:lnTo>
                    <a:pt x="1" y="476934"/>
                  </a:lnTo>
                  <a:lnTo>
                    <a:pt x="8" y="478179"/>
                  </a:lnTo>
                  <a:lnTo>
                    <a:pt x="30" y="479356"/>
                  </a:lnTo>
                  <a:lnTo>
                    <a:pt x="60" y="480534"/>
                  </a:lnTo>
                  <a:lnTo>
                    <a:pt x="111" y="481711"/>
                  </a:lnTo>
                  <a:lnTo>
                    <a:pt x="171" y="482855"/>
                  </a:lnTo>
                  <a:lnTo>
                    <a:pt x="237" y="483965"/>
                  </a:lnTo>
                  <a:lnTo>
                    <a:pt x="326" y="485075"/>
                  </a:lnTo>
                  <a:lnTo>
                    <a:pt x="422" y="486152"/>
                  </a:lnTo>
                  <a:lnTo>
                    <a:pt x="525" y="487195"/>
                  </a:lnTo>
                  <a:lnTo>
                    <a:pt x="644" y="488204"/>
                  </a:lnTo>
                  <a:lnTo>
                    <a:pt x="769" y="489179"/>
                  </a:lnTo>
                  <a:lnTo>
                    <a:pt x="910" y="490155"/>
                  </a:lnTo>
                  <a:lnTo>
                    <a:pt x="1057" y="491063"/>
                  </a:lnTo>
                  <a:lnTo>
                    <a:pt x="1220" y="491972"/>
                  </a:lnTo>
                  <a:lnTo>
                    <a:pt x="1390" y="492813"/>
                  </a:lnTo>
                  <a:lnTo>
                    <a:pt x="1567" y="493620"/>
                  </a:lnTo>
                  <a:lnTo>
                    <a:pt x="1752" y="494394"/>
                  </a:lnTo>
                  <a:lnTo>
                    <a:pt x="1944" y="495134"/>
                  </a:lnTo>
                  <a:lnTo>
                    <a:pt x="2151" y="495840"/>
                  </a:lnTo>
                  <a:lnTo>
                    <a:pt x="2358" y="496513"/>
                  </a:lnTo>
                  <a:lnTo>
                    <a:pt x="2580" y="497119"/>
                  </a:lnTo>
                  <a:lnTo>
                    <a:pt x="2809" y="497691"/>
                  </a:lnTo>
                  <a:lnTo>
                    <a:pt x="3038" y="498195"/>
                  </a:lnTo>
                  <a:lnTo>
                    <a:pt x="3282" y="498666"/>
                  </a:lnTo>
                  <a:lnTo>
                    <a:pt x="3526" y="499104"/>
                  </a:lnTo>
                  <a:lnTo>
                    <a:pt x="3777" y="499474"/>
                  </a:lnTo>
                  <a:lnTo>
                    <a:pt x="4036" y="499777"/>
                  </a:lnTo>
                  <a:lnTo>
                    <a:pt x="4302" y="500046"/>
                  </a:lnTo>
                  <a:lnTo>
                    <a:pt x="4568" y="500248"/>
                  </a:lnTo>
                  <a:lnTo>
                    <a:pt x="4841" y="500382"/>
                  </a:lnTo>
                  <a:lnTo>
                    <a:pt x="5115" y="500483"/>
                  </a:lnTo>
                  <a:lnTo>
                    <a:pt x="5396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1" y="499777"/>
                  </a:lnTo>
                  <a:lnTo>
                    <a:pt x="6999" y="499474"/>
                  </a:lnTo>
                  <a:lnTo>
                    <a:pt x="7251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40"/>
                  </a:lnTo>
                  <a:lnTo>
                    <a:pt x="8825" y="495134"/>
                  </a:lnTo>
                  <a:lnTo>
                    <a:pt x="9024" y="494394"/>
                  </a:lnTo>
                  <a:lnTo>
                    <a:pt x="9209" y="493620"/>
                  </a:lnTo>
                  <a:lnTo>
                    <a:pt x="9386" y="492813"/>
                  </a:lnTo>
                  <a:lnTo>
                    <a:pt x="9556" y="491972"/>
                  </a:lnTo>
                  <a:lnTo>
                    <a:pt x="9719" y="491063"/>
                  </a:lnTo>
                  <a:lnTo>
                    <a:pt x="9874" y="490155"/>
                  </a:lnTo>
                  <a:lnTo>
                    <a:pt x="10015" y="489179"/>
                  </a:lnTo>
                  <a:lnTo>
                    <a:pt x="10140" y="488204"/>
                  </a:lnTo>
                  <a:lnTo>
                    <a:pt x="10258" y="487195"/>
                  </a:lnTo>
                  <a:lnTo>
                    <a:pt x="10369" y="486152"/>
                  </a:lnTo>
                  <a:lnTo>
                    <a:pt x="10465" y="485075"/>
                  </a:lnTo>
                  <a:lnTo>
                    <a:pt x="10554" y="483965"/>
                  </a:lnTo>
                  <a:lnTo>
                    <a:pt x="10628" y="482855"/>
                  </a:lnTo>
                  <a:lnTo>
                    <a:pt x="10687" y="481711"/>
                  </a:lnTo>
                  <a:lnTo>
                    <a:pt x="10731" y="480534"/>
                  </a:lnTo>
                  <a:lnTo>
                    <a:pt x="10768" y="479356"/>
                  </a:lnTo>
                  <a:lnTo>
                    <a:pt x="10791" y="478179"/>
                  </a:lnTo>
                  <a:lnTo>
                    <a:pt x="10798" y="476934"/>
                  </a:lnTo>
                  <a:lnTo>
                    <a:pt x="10791" y="475757"/>
                  </a:lnTo>
                  <a:lnTo>
                    <a:pt x="10768" y="474579"/>
                  </a:lnTo>
                  <a:lnTo>
                    <a:pt x="10731" y="473402"/>
                  </a:lnTo>
                  <a:lnTo>
                    <a:pt x="10687" y="472258"/>
                  </a:lnTo>
                  <a:lnTo>
                    <a:pt x="10628" y="471148"/>
                  </a:lnTo>
                  <a:lnTo>
                    <a:pt x="10554" y="470038"/>
                  </a:lnTo>
                  <a:lnTo>
                    <a:pt x="10465" y="468961"/>
                  </a:lnTo>
                  <a:lnTo>
                    <a:pt x="10369" y="467918"/>
                  </a:lnTo>
                  <a:lnTo>
                    <a:pt x="10258" y="466875"/>
                  </a:lnTo>
                  <a:lnTo>
                    <a:pt x="10140" y="465900"/>
                  </a:lnTo>
                  <a:lnTo>
                    <a:pt x="10015" y="464924"/>
                  </a:lnTo>
                  <a:lnTo>
                    <a:pt x="9874" y="463982"/>
                  </a:lnTo>
                  <a:lnTo>
                    <a:pt x="9719" y="463074"/>
                  </a:lnTo>
                  <a:lnTo>
                    <a:pt x="9556" y="462199"/>
                  </a:lnTo>
                  <a:lnTo>
                    <a:pt x="9386" y="461358"/>
                  </a:lnTo>
                  <a:lnTo>
                    <a:pt x="9209" y="460551"/>
                  </a:lnTo>
                  <a:lnTo>
                    <a:pt x="9024" y="459811"/>
                  </a:lnTo>
                  <a:lnTo>
                    <a:pt x="8825" y="459070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1" y="455235"/>
                  </a:lnTo>
                  <a:lnTo>
                    <a:pt x="6999" y="454865"/>
                  </a:lnTo>
                  <a:lnTo>
                    <a:pt x="6741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396" y="453822"/>
                  </a:lnTo>
                  <a:close/>
                  <a:moveTo>
                    <a:pt x="5115" y="567059"/>
                  </a:moveTo>
                  <a:lnTo>
                    <a:pt x="4841" y="567160"/>
                  </a:lnTo>
                  <a:lnTo>
                    <a:pt x="4568" y="567328"/>
                  </a:lnTo>
                  <a:lnTo>
                    <a:pt x="4302" y="567530"/>
                  </a:lnTo>
                  <a:lnTo>
                    <a:pt x="4036" y="567766"/>
                  </a:lnTo>
                  <a:lnTo>
                    <a:pt x="3777" y="568102"/>
                  </a:lnTo>
                  <a:lnTo>
                    <a:pt x="3526" y="568472"/>
                  </a:lnTo>
                  <a:lnTo>
                    <a:pt x="3282" y="568876"/>
                  </a:lnTo>
                  <a:lnTo>
                    <a:pt x="3038" y="569347"/>
                  </a:lnTo>
                  <a:lnTo>
                    <a:pt x="2809" y="569885"/>
                  </a:lnTo>
                  <a:lnTo>
                    <a:pt x="2580" y="570423"/>
                  </a:lnTo>
                  <a:lnTo>
                    <a:pt x="2358" y="571029"/>
                  </a:lnTo>
                  <a:lnTo>
                    <a:pt x="2151" y="571702"/>
                  </a:lnTo>
                  <a:lnTo>
                    <a:pt x="1944" y="572408"/>
                  </a:lnTo>
                  <a:lnTo>
                    <a:pt x="1752" y="573115"/>
                  </a:lnTo>
                  <a:lnTo>
                    <a:pt x="1567" y="573889"/>
                  </a:lnTo>
                  <a:lnTo>
                    <a:pt x="1390" y="574730"/>
                  </a:lnTo>
                  <a:lnTo>
                    <a:pt x="1220" y="575571"/>
                  </a:lnTo>
                  <a:lnTo>
                    <a:pt x="1057" y="576445"/>
                  </a:lnTo>
                  <a:lnTo>
                    <a:pt x="910" y="577354"/>
                  </a:lnTo>
                  <a:lnTo>
                    <a:pt x="769" y="578296"/>
                  </a:lnTo>
                  <a:lnTo>
                    <a:pt x="644" y="579271"/>
                  </a:lnTo>
                  <a:lnTo>
                    <a:pt x="525" y="580280"/>
                  </a:lnTo>
                  <a:lnTo>
                    <a:pt x="422" y="581323"/>
                  </a:lnTo>
                  <a:lnTo>
                    <a:pt x="326" y="582400"/>
                  </a:lnTo>
                  <a:lnTo>
                    <a:pt x="237" y="583476"/>
                  </a:lnTo>
                  <a:lnTo>
                    <a:pt x="171" y="584586"/>
                  </a:lnTo>
                  <a:lnTo>
                    <a:pt x="111" y="585697"/>
                  </a:lnTo>
                  <a:lnTo>
                    <a:pt x="60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1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0" y="593972"/>
                  </a:lnTo>
                  <a:lnTo>
                    <a:pt x="111" y="595150"/>
                  </a:lnTo>
                  <a:lnTo>
                    <a:pt x="171" y="596294"/>
                  </a:lnTo>
                  <a:lnTo>
                    <a:pt x="237" y="597404"/>
                  </a:lnTo>
                  <a:lnTo>
                    <a:pt x="326" y="598480"/>
                  </a:lnTo>
                  <a:lnTo>
                    <a:pt x="422" y="599557"/>
                  </a:lnTo>
                  <a:lnTo>
                    <a:pt x="525" y="600600"/>
                  </a:lnTo>
                  <a:lnTo>
                    <a:pt x="644" y="601609"/>
                  </a:lnTo>
                  <a:lnTo>
                    <a:pt x="769" y="602585"/>
                  </a:lnTo>
                  <a:lnTo>
                    <a:pt x="910" y="603527"/>
                  </a:lnTo>
                  <a:lnTo>
                    <a:pt x="1057" y="604435"/>
                  </a:lnTo>
                  <a:lnTo>
                    <a:pt x="1220" y="605310"/>
                  </a:lnTo>
                  <a:lnTo>
                    <a:pt x="1390" y="606151"/>
                  </a:lnTo>
                  <a:lnTo>
                    <a:pt x="1567" y="606958"/>
                  </a:lnTo>
                  <a:lnTo>
                    <a:pt x="1752" y="607732"/>
                  </a:lnTo>
                  <a:lnTo>
                    <a:pt x="1944" y="608472"/>
                  </a:lnTo>
                  <a:lnTo>
                    <a:pt x="2151" y="609145"/>
                  </a:lnTo>
                  <a:lnTo>
                    <a:pt x="2358" y="609784"/>
                  </a:lnTo>
                  <a:lnTo>
                    <a:pt x="2580" y="610389"/>
                  </a:lnTo>
                  <a:lnTo>
                    <a:pt x="2809" y="610961"/>
                  </a:lnTo>
                  <a:lnTo>
                    <a:pt x="3038" y="611466"/>
                  </a:lnTo>
                  <a:lnTo>
                    <a:pt x="3282" y="611937"/>
                  </a:lnTo>
                  <a:lnTo>
                    <a:pt x="3526" y="612341"/>
                  </a:lnTo>
                  <a:lnTo>
                    <a:pt x="3777" y="612711"/>
                  </a:lnTo>
                  <a:lnTo>
                    <a:pt x="4036" y="613013"/>
                  </a:lnTo>
                  <a:lnTo>
                    <a:pt x="4302" y="613249"/>
                  </a:lnTo>
                  <a:lnTo>
                    <a:pt x="4568" y="613451"/>
                  </a:lnTo>
                  <a:lnTo>
                    <a:pt x="4841" y="613619"/>
                  </a:lnTo>
                  <a:lnTo>
                    <a:pt x="5115" y="613686"/>
                  </a:lnTo>
                  <a:lnTo>
                    <a:pt x="5396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1" y="613013"/>
                  </a:lnTo>
                  <a:lnTo>
                    <a:pt x="6999" y="612711"/>
                  </a:lnTo>
                  <a:lnTo>
                    <a:pt x="7251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5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5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1" y="591618"/>
                  </a:lnTo>
                  <a:lnTo>
                    <a:pt x="10798" y="590373"/>
                  </a:lnTo>
                  <a:lnTo>
                    <a:pt x="10791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15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5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1" y="568472"/>
                  </a:lnTo>
                  <a:lnTo>
                    <a:pt x="6999" y="568102"/>
                  </a:lnTo>
                  <a:lnTo>
                    <a:pt x="6741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72" y="1044817"/>
            <a:ext cx="1537443" cy="3517880"/>
          </a:xfrm>
          <a:prstGeom prst="rect">
            <a:avLst/>
          </a:prstGeom>
        </p:spPr>
      </p:pic>
      <p:sp>
        <p:nvSpPr>
          <p:cNvPr id="52" name="標題 1"/>
          <p:cNvSpPr>
            <a:spLocks noGrp="1"/>
          </p:cNvSpPr>
          <p:nvPr>
            <p:ph type="ctrTitle"/>
          </p:nvPr>
        </p:nvSpPr>
        <p:spPr>
          <a:xfrm>
            <a:off x="4570774" y="1652720"/>
            <a:ext cx="6480000" cy="1800000"/>
          </a:xfrm>
        </p:spPr>
        <p:txBody>
          <a:bodyPr anchor="b">
            <a:normAutofit/>
          </a:bodyPr>
          <a:lstStyle>
            <a:lvl1pPr algn="r">
              <a:defRPr sz="48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3" name="副標題 2"/>
          <p:cNvSpPr>
            <a:spLocks noGrp="1"/>
          </p:cNvSpPr>
          <p:nvPr>
            <p:ph type="subTitle" idx="1"/>
          </p:nvPr>
        </p:nvSpPr>
        <p:spPr>
          <a:xfrm>
            <a:off x="4570774" y="3576288"/>
            <a:ext cx="6480000" cy="1266476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1426" y="4392280"/>
            <a:ext cx="639524" cy="6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56053"/>
      </p:ext>
    </p:extLst>
  </p:cSld>
  <p:clrMapOvr>
    <a:masterClrMapping/>
  </p:clrMapOvr>
  <p:hf hdr="0" ft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90;p33"/>
          <p:cNvCxnSpPr/>
          <p:nvPr/>
        </p:nvCxnSpPr>
        <p:spPr>
          <a:xfrm>
            <a:off x="793456" y="0"/>
            <a:ext cx="0" cy="2325973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標題 1"/>
          <p:cNvSpPr>
            <a:spLocks noGrp="1"/>
          </p:cNvSpPr>
          <p:nvPr>
            <p:ph type="ctrTitle"/>
          </p:nvPr>
        </p:nvSpPr>
        <p:spPr>
          <a:xfrm>
            <a:off x="226826" y="2932028"/>
            <a:ext cx="4198734" cy="1800000"/>
          </a:xfrm>
        </p:spPr>
        <p:txBody>
          <a:bodyPr anchor="t">
            <a:normAutofit/>
          </a:bodyPr>
          <a:lstStyle>
            <a:lvl1pPr algn="ctr">
              <a:defRPr sz="48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8" name="Google Shape;36;p5"/>
          <p:cNvSpPr/>
          <p:nvPr/>
        </p:nvSpPr>
        <p:spPr>
          <a:xfrm flipH="1">
            <a:off x="5337433" y="2932028"/>
            <a:ext cx="6854567" cy="3925972"/>
          </a:xfrm>
          <a:prstGeom prst="snip1Rect">
            <a:avLst>
              <a:gd name="adj" fmla="val 50000"/>
            </a:avLst>
          </a:prstGeom>
          <a:solidFill>
            <a:srgbClr val="EAE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875" y="152916"/>
            <a:ext cx="949706" cy="217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75290"/>
      </p:ext>
    </p:extLst>
  </p:cSld>
  <p:clrMapOvr>
    <a:masterClrMapping/>
  </p:clrMapOvr>
  <p:hf hdr="0" ft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0;p4"/>
          <p:cNvSpPr/>
          <p:nvPr/>
        </p:nvSpPr>
        <p:spPr>
          <a:xfrm>
            <a:off x="1899" y="0"/>
            <a:ext cx="795134" cy="1799450"/>
          </a:xfrm>
          <a:prstGeom prst="rect">
            <a:avLst/>
          </a:prstGeom>
          <a:solidFill>
            <a:srgbClr val="C88C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57;p4"/>
          <p:cNvSpPr/>
          <p:nvPr/>
        </p:nvSpPr>
        <p:spPr>
          <a:xfrm>
            <a:off x="-1" y="6680415"/>
            <a:ext cx="12193200" cy="177585"/>
          </a:xfrm>
          <a:prstGeom prst="rect">
            <a:avLst/>
          </a:prstGeom>
          <a:solidFill>
            <a:srgbClr val="EAE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58;p4"/>
          <p:cNvSpPr/>
          <p:nvPr/>
        </p:nvSpPr>
        <p:spPr>
          <a:xfrm>
            <a:off x="523423" y="272577"/>
            <a:ext cx="73194" cy="1993034"/>
          </a:xfrm>
          <a:prstGeom prst="rect">
            <a:avLst/>
          </a:prstGeom>
          <a:noFill/>
          <a:ln w="9525" cap="flat" cmpd="sng">
            <a:solidFill>
              <a:srgbClr val="3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標題版面配置區 1"/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1" name="文字版面配置區 2"/>
          <p:cNvSpPr>
            <a:spLocks noGrp="1"/>
          </p:cNvSpPr>
          <p:nvPr>
            <p:ph idx="1"/>
          </p:nvPr>
        </p:nvSpPr>
        <p:spPr>
          <a:xfrm>
            <a:off x="940668" y="1825625"/>
            <a:ext cx="1008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142315"/>
      </p:ext>
    </p:extLst>
  </p:cSld>
  <p:clrMapOvr>
    <a:masterClrMapping/>
  </p:clrMapOvr>
  <p:hf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3;p6"/>
          <p:cNvSpPr/>
          <p:nvPr/>
        </p:nvSpPr>
        <p:spPr>
          <a:xfrm>
            <a:off x="222076" y="5329667"/>
            <a:ext cx="511154" cy="1528333"/>
          </a:xfrm>
          <a:prstGeom prst="rect">
            <a:avLst/>
          </a:prstGeom>
          <a:solidFill>
            <a:srgbClr val="EAE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74;p6"/>
          <p:cNvSpPr/>
          <p:nvPr/>
        </p:nvSpPr>
        <p:spPr>
          <a:xfrm>
            <a:off x="11464007" y="0"/>
            <a:ext cx="511200" cy="4017824"/>
          </a:xfrm>
          <a:prstGeom prst="rect">
            <a:avLst/>
          </a:prstGeom>
          <a:solidFill>
            <a:srgbClr val="B3A2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75;p6"/>
          <p:cNvSpPr/>
          <p:nvPr/>
        </p:nvSpPr>
        <p:spPr>
          <a:xfrm>
            <a:off x="11562070" y="3428850"/>
            <a:ext cx="73197" cy="1993113"/>
          </a:xfrm>
          <a:prstGeom prst="rect">
            <a:avLst/>
          </a:prstGeom>
          <a:noFill/>
          <a:ln w="9525" cap="flat" cmpd="sng">
            <a:solidFill>
              <a:srgbClr val="3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" name="Google Shape;80;p6"/>
          <p:cNvCxnSpPr/>
          <p:nvPr/>
        </p:nvCxnSpPr>
        <p:spPr>
          <a:xfrm rot="10800000">
            <a:off x="477654" y="3839865"/>
            <a:ext cx="0" cy="2013512"/>
          </a:xfrm>
          <a:prstGeom prst="straightConnector1">
            <a:avLst/>
          </a:prstGeom>
          <a:noFill/>
          <a:ln w="9525" cap="flat" cmpd="sng">
            <a:solidFill>
              <a:srgbClr val="312C2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標題版面配置區 1"/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9" name="文字版面配置區 2"/>
          <p:cNvSpPr>
            <a:spLocks noGrp="1"/>
          </p:cNvSpPr>
          <p:nvPr>
            <p:ph idx="1"/>
          </p:nvPr>
        </p:nvSpPr>
        <p:spPr>
          <a:xfrm>
            <a:off x="940668" y="1825625"/>
            <a:ext cx="1008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7713028"/>
      </p:ext>
    </p:extLst>
  </p:cSld>
  <p:clrMapOvr>
    <a:masterClrMapping/>
  </p:clrMapOvr>
  <p:hf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4;p25"/>
          <p:cNvSpPr/>
          <p:nvPr/>
        </p:nvSpPr>
        <p:spPr>
          <a:xfrm rot="-5400000" flipH="1">
            <a:off x="900000" y="5418000"/>
            <a:ext cx="540000" cy="2340000"/>
          </a:xfrm>
          <a:prstGeom prst="rect">
            <a:avLst/>
          </a:prstGeom>
          <a:solidFill>
            <a:srgbClr val="EAE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35;p25"/>
          <p:cNvSpPr/>
          <p:nvPr/>
        </p:nvSpPr>
        <p:spPr>
          <a:xfrm flipH="1">
            <a:off x="11112000" y="0"/>
            <a:ext cx="1080000" cy="2340000"/>
          </a:xfrm>
          <a:prstGeom prst="rect">
            <a:avLst/>
          </a:prstGeom>
          <a:solidFill>
            <a:srgbClr val="EAE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7147" y="83471"/>
            <a:ext cx="949706" cy="2173057"/>
          </a:xfrm>
          <a:prstGeom prst="rect">
            <a:avLst/>
          </a:prstGeom>
        </p:spPr>
      </p:pic>
      <p:sp>
        <p:nvSpPr>
          <p:cNvPr id="10" name="標題版面配置區 1"/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文字版面配置區 2"/>
          <p:cNvSpPr>
            <a:spLocks noGrp="1"/>
          </p:cNvSpPr>
          <p:nvPr>
            <p:ph idx="1"/>
          </p:nvPr>
        </p:nvSpPr>
        <p:spPr>
          <a:xfrm>
            <a:off x="940668" y="1825625"/>
            <a:ext cx="1008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076610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93CE47-7B77-4BBB-9860-C592F015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40FE98-3C87-42E5-87B8-B411E89CA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015D38C-9285-4DE5-92AB-D255A089C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D8313D-AD67-4324-BC70-E43C56FE0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4C94E45-6E11-411C-8B4B-6280FE915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ADF476-D3DB-4E56-AECC-A93936AC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93907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838956"/>
          </a:xfrm>
          <a:prstGeom prst="rect">
            <a:avLst/>
          </a:prstGeom>
          <a:solidFill>
            <a:srgbClr val="B3A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0" y="716091"/>
            <a:ext cx="12192000" cy="126000"/>
          </a:xfrm>
          <a:prstGeom prst="rect">
            <a:avLst/>
          </a:prstGeom>
          <a:solidFill>
            <a:srgbClr val="EAE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696000" y="1015047"/>
            <a:ext cx="10800000" cy="1080000"/>
          </a:xfrm>
        </p:spPr>
        <p:txBody>
          <a:bodyPr>
            <a:normAutofit/>
          </a:bodyPr>
          <a:lstStyle>
            <a:lvl1pPr>
              <a:defRPr sz="4000" b="1">
                <a:latin typeface="+mn-ea"/>
                <a:ea typeface="+mn-ea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696000" y="2222683"/>
            <a:ext cx="10800000" cy="4351338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投影片編號版面配置區 6"/>
          <p:cNvSpPr txBox="1">
            <a:spLocks/>
          </p:cNvSpPr>
          <p:nvPr/>
        </p:nvSpPr>
        <p:spPr>
          <a:xfrm>
            <a:off x="9403808" y="64396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400" b="1" kern="1200">
                <a:solidFill>
                  <a:srgbClr val="BF6F4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480BD7-3203-498A-AF95-A2BD0EC6BA6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373910"/>
      </p:ext>
    </p:extLst>
  </p:cSld>
  <p:clrMapOvr>
    <a:masterClrMapping/>
  </p:clrMapOvr>
  <p:hf hdr="0" ft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7326" y="423800"/>
            <a:ext cx="9339817" cy="1325563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7326" y="1884300"/>
            <a:ext cx="9339817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Google Shape;36;p5"/>
          <p:cNvSpPr/>
          <p:nvPr/>
        </p:nvSpPr>
        <p:spPr>
          <a:xfrm flipH="1">
            <a:off x="9314121" y="5453450"/>
            <a:ext cx="2877879" cy="1404550"/>
          </a:xfrm>
          <a:prstGeom prst="snip1Rect">
            <a:avLst>
              <a:gd name="adj" fmla="val 50000"/>
            </a:avLst>
          </a:prstGeom>
          <a:solidFill>
            <a:srgbClr val="EAE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232" y="5670460"/>
            <a:ext cx="1977656" cy="1096922"/>
          </a:xfrm>
          <a:prstGeom prst="rect">
            <a:avLst/>
          </a:prstGeom>
        </p:spPr>
      </p:pic>
      <p:cxnSp>
        <p:nvCxnSpPr>
          <p:cNvPr id="10" name="Google Shape;799;p47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54505754"/>
      </p:ext>
    </p:extLst>
  </p:cSld>
  <p:clrMapOvr>
    <a:masterClrMapping/>
  </p:clrMapOvr>
  <p:hf hdr="0" ft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頁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440;p29"/>
          <p:cNvSpPr/>
          <p:nvPr/>
        </p:nvSpPr>
        <p:spPr>
          <a:xfrm>
            <a:off x="533889" y="0"/>
            <a:ext cx="2332938" cy="541296"/>
          </a:xfrm>
          <a:prstGeom prst="rect">
            <a:avLst/>
          </a:prstGeom>
          <a:solidFill>
            <a:srgbClr val="C88C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441;p29"/>
          <p:cNvSpPr/>
          <p:nvPr/>
        </p:nvSpPr>
        <p:spPr>
          <a:xfrm>
            <a:off x="0" y="6386368"/>
            <a:ext cx="3892767" cy="471632"/>
          </a:xfrm>
          <a:prstGeom prst="rect">
            <a:avLst/>
          </a:prstGeom>
          <a:solidFill>
            <a:srgbClr val="C88C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442;p29"/>
          <p:cNvSpPr/>
          <p:nvPr/>
        </p:nvSpPr>
        <p:spPr>
          <a:xfrm flipH="1">
            <a:off x="7205803" y="1213745"/>
            <a:ext cx="4110166" cy="4275518"/>
          </a:xfrm>
          <a:prstGeom prst="rect">
            <a:avLst/>
          </a:prstGeom>
          <a:solidFill>
            <a:srgbClr val="EAE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443;p29"/>
          <p:cNvSpPr/>
          <p:nvPr/>
        </p:nvSpPr>
        <p:spPr>
          <a:xfrm>
            <a:off x="10815944" y="4417363"/>
            <a:ext cx="971690" cy="2440637"/>
          </a:xfrm>
          <a:prstGeom prst="rect">
            <a:avLst/>
          </a:prstGeom>
          <a:solidFill>
            <a:srgbClr val="B3A2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8" name="Google Shape;444;p29"/>
          <p:cNvCxnSpPr/>
          <p:nvPr/>
        </p:nvCxnSpPr>
        <p:spPr>
          <a:xfrm>
            <a:off x="7737919" y="403269"/>
            <a:ext cx="4454081" cy="0"/>
          </a:xfrm>
          <a:prstGeom prst="straightConnector1">
            <a:avLst/>
          </a:prstGeom>
          <a:noFill/>
          <a:ln w="9525" cap="flat" cmpd="sng">
            <a:solidFill>
              <a:srgbClr val="312C2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" name="Google Shape;445;p29"/>
          <p:cNvGrpSpPr/>
          <p:nvPr/>
        </p:nvGrpSpPr>
        <p:grpSpPr>
          <a:xfrm>
            <a:off x="10577815" y="3882438"/>
            <a:ext cx="238141" cy="541209"/>
            <a:chOff x="10402525" y="1504158"/>
            <a:chExt cx="326757" cy="742601"/>
          </a:xfrm>
        </p:grpSpPr>
        <p:sp>
          <p:nvSpPr>
            <p:cNvPr id="40" name="Google Shape;446;p29"/>
            <p:cNvSpPr/>
            <p:nvPr/>
          </p:nvSpPr>
          <p:spPr>
            <a:xfrm>
              <a:off x="10402525" y="1504158"/>
              <a:ext cx="55595" cy="742601"/>
            </a:xfrm>
            <a:custGeom>
              <a:avLst/>
              <a:gdLst/>
              <a:ahLst/>
              <a:cxnLst/>
              <a:rect l="l" t="t" r="r" b="b"/>
              <a:pathLst>
                <a:path w="10790" h="613720" extrusionOk="0">
                  <a:moveTo>
                    <a:pt x="5395" y="0"/>
                  </a:moveTo>
                  <a:lnTo>
                    <a:pt x="5114" y="34"/>
                  </a:lnTo>
                  <a:lnTo>
                    <a:pt x="4833" y="135"/>
                  </a:lnTo>
                  <a:lnTo>
                    <a:pt x="4560" y="269"/>
                  </a:lnTo>
                  <a:lnTo>
                    <a:pt x="4294" y="471"/>
                  </a:lnTo>
                  <a:lnTo>
                    <a:pt x="4028" y="740"/>
                  </a:lnTo>
                  <a:lnTo>
                    <a:pt x="3769" y="1043"/>
                  </a:lnTo>
                  <a:lnTo>
                    <a:pt x="3518" y="1413"/>
                  </a:lnTo>
                  <a:lnTo>
                    <a:pt x="3274" y="1850"/>
                  </a:lnTo>
                  <a:lnTo>
                    <a:pt x="3037" y="2321"/>
                  </a:lnTo>
                  <a:lnTo>
                    <a:pt x="2801" y="2826"/>
                  </a:lnTo>
                  <a:lnTo>
                    <a:pt x="2572" y="3398"/>
                  </a:lnTo>
                  <a:lnTo>
                    <a:pt x="2358" y="4003"/>
                  </a:lnTo>
                  <a:lnTo>
                    <a:pt x="2143" y="4643"/>
                  </a:lnTo>
                  <a:lnTo>
                    <a:pt x="1944" y="5349"/>
                  </a:lnTo>
                  <a:lnTo>
                    <a:pt x="1744" y="6089"/>
                  </a:lnTo>
                  <a:lnTo>
                    <a:pt x="1559" y="6863"/>
                  </a:lnTo>
                  <a:lnTo>
                    <a:pt x="1382" y="7670"/>
                  </a:lnTo>
                  <a:lnTo>
                    <a:pt x="1212" y="8511"/>
                  </a:lnTo>
                  <a:lnTo>
                    <a:pt x="1057" y="9420"/>
                  </a:lnTo>
                  <a:lnTo>
                    <a:pt x="909" y="10328"/>
                  </a:lnTo>
                  <a:lnTo>
                    <a:pt x="769" y="11270"/>
                  </a:lnTo>
                  <a:lnTo>
                    <a:pt x="636" y="12245"/>
                  </a:lnTo>
                  <a:lnTo>
                    <a:pt x="525" y="13255"/>
                  </a:lnTo>
                  <a:lnTo>
                    <a:pt x="414" y="14298"/>
                  </a:lnTo>
                  <a:lnTo>
                    <a:pt x="318" y="15340"/>
                  </a:lnTo>
                  <a:lnTo>
                    <a:pt x="237" y="16417"/>
                  </a:lnTo>
                  <a:lnTo>
                    <a:pt x="163" y="17527"/>
                  </a:lnTo>
                  <a:lnTo>
                    <a:pt x="103" y="18671"/>
                  </a:lnTo>
                  <a:lnTo>
                    <a:pt x="59" y="19815"/>
                  </a:lnTo>
                  <a:lnTo>
                    <a:pt x="22" y="20959"/>
                  </a:lnTo>
                  <a:lnTo>
                    <a:pt x="0" y="22136"/>
                  </a:lnTo>
                  <a:lnTo>
                    <a:pt x="0" y="23347"/>
                  </a:lnTo>
                  <a:lnTo>
                    <a:pt x="0" y="24558"/>
                  </a:lnTo>
                  <a:lnTo>
                    <a:pt x="22" y="25736"/>
                  </a:lnTo>
                  <a:lnTo>
                    <a:pt x="59" y="26879"/>
                  </a:lnTo>
                  <a:lnTo>
                    <a:pt x="103" y="28023"/>
                  </a:lnTo>
                  <a:lnTo>
                    <a:pt x="163" y="29167"/>
                  </a:lnTo>
                  <a:lnTo>
                    <a:pt x="237" y="30277"/>
                  </a:lnTo>
                  <a:lnTo>
                    <a:pt x="318" y="31354"/>
                  </a:lnTo>
                  <a:lnTo>
                    <a:pt x="414" y="32397"/>
                  </a:lnTo>
                  <a:lnTo>
                    <a:pt x="525" y="33440"/>
                  </a:lnTo>
                  <a:lnTo>
                    <a:pt x="636" y="34449"/>
                  </a:lnTo>
                  <a:lnTo>
                    <a:pt x="769" y="35424"/>
                  </a:lnTo>
                  <a:lnTo>
                    <a:pt x="909" y="36366"/>
                  </a:lnTo>
                  <a:lnTo>
                    <a:pt x="1057" y="37275"/>
                  </a:lnTo>
                  <a:lnTo>
                    <a:pt x="1212" y="38183"/>
                  </a:lnTo>
                  <a:lnTo>
                    <a:pt x="1382" y="39024"/>
                  </a:lnTo>
                  <a:lnTo>
                    <a:pt x="1559" y="39831"/>
                  </a:lnTo>
                  <a:lnTo>
                    <a:pt x="1744" y="40605"/>
                  </a:lnTo>
                  <a:lnTo>
                    <a:pt x="1944" y="41345"/>
                  </a:lnTo>
                  <a:lnTo>
                    <a:pt x="2143" y="42052"/>
                  </a:lnTo>
                  <a:lnTo>
                    <a:pt x="2358" y="42691"/>
                  </a:lnTo>
                  <a:lnTo>
                    <a:pt x="2572" y="43296"/>
                  </a:lnTo>
                  <a:lnTo>
                    <a:pt x="2801" y="43868"/>
                  </a:lnTo>
                  <a:lnTo>
                    <a:pt x="3037" y="44373"/>
                  </a:lnTo>
                  <a:lnTo>
                    <a:pt x="3274" y="44844"/>
                  </a:lnTo>
                  <a:lnTo>
                    <a:pt x="3518" y="45281"/>
                  </a:lnTo>
                  <a:lnTo>
                    <a:pt x="3769" y="45651"/>
                  </a:lnTo>
                  <a:lnTo>
                    <a:pt x="4028" y="45954"/>
                  </a:lnTo>
                  <a:lnTo>
                    <a:pt x="4294" y="46223"/>
                  </a:lnTo>
                  <a:lnTo>
                    <a:pt x="4560" y="46425"/>
                  </a:lnTo>
                  <a:lnTo>
                    <a:pt x="4833" y="46560"/>
                  </a:lnTo>
                  <a:lnTo>
                    <a:pt x="5114" y="46661"/>
                  </a:lnTo>
                  <a:lnTo>
                    <a:pt x="5395" y="46694"/>
                  </a:lnTo>
                  <a:lnTo>
                    <a:pt x="5668" y="46661"/>
                  </a:lnTo>
                  <a:lnTo>
                    <a:pt x="5942" y="46560"/>
                  </a:lnTo>
                  <a:lnTo>
                    <a:pt x="6215" y="46425"/>
                  </a:lnTo>
                  <a:lnTo>
                    <a:pt x="6474" y="46223"/>
                  </a:lnTo>
                  <a:lnTo>
                    <a:pt x="6740" y="45954"/>
                  </a:lnTo>
                  <a:lnTo>
                    <a:pt x="6991" y="45651"/>
                  </a:lnTo>
                  <a:lnTo>
                    <a:pt x="7243" y="45281"/>
                  </a:lnTo>
                  <a:lnTo>
                    <a:pt x="7486" y="44844"/>
                  </a:lnTo>
                  <a:lnTo>
                    <a:pt x="7730" y="44373"/>
                  </a:lnTo>
                  <a:lnTo>
                    <a:pt x="7959" y="43868"/>
                  </a:lnTo>
                  <a:lnTo>
                    <a:pt x="8189" y="43296"/>
                  </a:lnTo>
                  <a:lnTo>
                    <a:pt x="8403" y="42691"/>
                  </a:lnTo>
                  <a:lnTo>
                    <a:pt x="8617" y="42052"/>
                  </a:lnTo>
                  <a:lnTo>
                    <a:pt x="8824" y="41345"/>
                  </a:lnTo>
                  <a:lnTo>
                    <a:pt x="9016" y="40605"/>
                  </a:lnTo>
                  <a:lnTo>
                    <a:pt x="9208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1" y="37275"/>
                  </a:lnTo>
                  <a:lnTo>
                    <a:pt x="9866" y="36366"/>
                  </a:lnTo>
                  <a:lnTo>
                    <a:pt x="10007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1" y="32397"/>
                  </a:lnTo>
                  <a:lnTo>
                    <a:pt x="10465" y="31354"/>
                  </a:lnTo>
                  <a:lnTo>
                    <a:pt x="10546" y="30277"/>
                  </a:lnTo>
                  <a:lnTo>
                    <a:pt x="10620" y="29167"/>
                  </a:lnTo>
                  <a:lnTo>
                    <a:pt x="10679" y="28023"/>
                  </a:lnTo>
                  <a:lnTo>
                    <a:pt x="10731" y="26879"/>
                  </a:lnTo>
                  <a:lnTo>
                    <a:pt x="10760" y="25736"/>
                  </a:lnTo>
                  <a:lnTo>
                    <a:pt x="10783" y="24558"/>
                  </a:lnTo>
                  <a:lnTo>
                    <a:pt x="10790" y="23347"/>
                  </a:lnTo>
                  <a:lnTo>
                    <a:pt x="10783" y="22136"/>
                  </a:lnTo>
                  <a:lnTo>
                    <a:pt x="10760" y="20959"/>
                  </a:lnTo>
                  <a:lnTo>
                    <a:pt x="10731" y="19815"/>
                  </a:lnTo>
                  <a:lnTo>
                    <a:pt x="10679" y="18671"/>
                  </a:lnTo>
                  <a:lnTo>
                    <a:pt x="10620" y="17527"/>
                  </a:lnTo>
                  <a:lnTo>
                    <a:pt x="10546" y="16417"/>
                  </a:lnTo>
                  <a:lnTo>
                    <a:pt x="10465" y="15340"/>
                  </a:lnTo>
                  <a:lnTo>
                    <a:pt x="10361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07" y="11270"/>
                  </a:lnTo>
                  <a:lnTo>
                    <a:pt x="9866" y="10328"/>
                  </a:lnTo>
                  <a:lnTo>
                    <a:pt x="9711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8" y="6863"/>
                  </a:lnTo>
                  <a:lnTo>
                    <a:pt x="9016" y="6089"/>
                  </a:lnTo>
                  <a:lnTo>
                    <a:pt x="8824" y="5349"/>
                  </a:lnTo>
                  <a:lnTo>
                    <a:pt x="8617" y="4643"/>
                  </a:lnTo>
                  <a:lnTo>
                    <a:pt x="8403" y="4003"/>
                  </a:lnTo>
                  <a:lnTo>
                    <a:pt x="8189" y="3398"/>
                  </a:lnTo>
                  <a:lnTo>
                    <a:pt x="7959" y="2826"/>
                  </a:lnTo>
                  <a:lnTo>
                    <a:pt x="7730" y="2321"/>
                  </a:lnTo>
                  <a:lnTo>
                    <a:pt x="7486" y="1850"/>
                  </a:lnTo>
                  <a:lnTo>
                    <a:pt x="7243" y="1413"/>
                  </a:lnTo>
                  <a:lnTo>
                    <a:pt x="6991" y="1043"/>
                  </a:lnTo>
                  <a:lnTo>
                    <a:pt x="6740" y="740"/>
                  </a:lnTo>
                  <a:lnTo>
                    <a:pt x="6474" y="471"/>
                  </a:lnTo>
                  <a:lnTo>
                    <a:pt x="6215" y="269"/>
                  </a:lnTo>
                  <a:lnTo>
                    <a:pt x="5942" y="135"/>
                  </a:lnTo>
                  <a:lnTo>
                    <a:pt x="5668" y="34"/>
                  </a:lnTo>
                  <a:lnTo>
                    <a:pt x="5395" y="0"/>
                  </a:lnTo>
                  <a:close/>
                  <a:moveTo>
                    <a:pt x="5395" y="113472"/>
                  </a:moveTo>
                  <a:lnTo>
                    <a:pt x="5114" y="113506"/>
                  </a:lnTo>
                  <a:lnTo>
                    <a:pt x="4833" y="113573"/>
                  </a:lnTo>
                  <a:lnTo>
                    <a:pt x="4560" y="113742"/>
                  </a:lnTo>
                  <a:lnTo>
                    <a:pt x="4294" y="113943"/>
                  </a:lnTo>
                  <a:lnTo>
                    <a:pt x="4028" y="114213"/>
                  </a:lnTo>
                  <a:lnTo>
                    <a:pt x="3769" y="114515"/>
                  </a:lnTo>
                  <a:lnTo>
                    <a:pt x="3518" y="114885"/>
                  </a:lnTo>
                  <a:lnTo>
                    <a:pt x="3274" y="115323"/>
                  </a:lnTo>
                  <a:lnTo>
                    <a:pt x="3037" y="115794"/>
                  </a:lnTo>
                  <a:lnTo>
                    <a:pt x="2801" y="116298"/>
                  </a:lnTo>
                  <a:lnTo>
                    <a:pt x="2572" y="116870"/>
                  </a:lnTo>
                  <a:lnTo>
                    <a:pt x="2358" y="117476"/>
                  </a:lnTo>
                  <a:lnTo>
                    <a:pt x="2143" y="118115"/>
                  </a:lnTo>
                  <a:lnTo>
                    <a:pt x="1944" y="118821"/>
                  </a:lnTo>
                  <a:lnTo>
                    <a:pt x="1744" y="119562"/>
                  </a:lnTo>
                  <a:lnTo>
                    <a:pt x="1559" y="120335"/>
                  </a:lnTo>
                  <a:lnTo>
                    <a:pt x="1382" y="121143"/>
                  </a:lnTo>
                  <a:lnTo>
                    <a:pt x="1212" y="121984"/>
                  </a:lnTo>
                  <a:lnTo>
                    <a:pt x="1057" y="122858"/>
                  </a:lnTo>
                  <a:lnTo>
                    <a:pt x="909" y="123800"/>
                  </a:lnTo>
                  <a:lnTo>
                    <a:pt x="769" y="124742"/>
                  </a:lnTo>
                  <a:lnTo>
                    <a:pt x="636" y="125718"/>
                  </a:lnTo>
                  <a:lnTo>
                    <a:pt x="525" y="126727"/>
                  </a:lnTo>
                  <a:lnTo>
                    <a:pt x="414" y="127736"/>
                  </a:lnTo>
                  <a:lnTo>
                    <a:pt x="318" y="128813"/>
                  </a:lnTo>
                  <a:lnTo>
                    <a:pt x="237" y="129889"/>
                  </a:lnTo>
                  <a:lnTo>
                    <a:pt x="163" y="131000"/>
                  </a:lnTo>
                  <a:lnTo>
                    <a:pt x="103" y="132110"/>
                  </a:lnTo>
                  <a:lnTo>
                    <a:pt x="59" y="133254"/>
                  </a:lnTo>
                  <a:lnTo>
                    <a:pt x="22" y="134431"/>
                  </a:lnTo>
                  <a:lnTo>
                    <a:pt x="0" y="135608"/>
                  </a:lnTo>
                  <a:lnTo>
                    <a:pt x="0" y="136820"/>
                  </a:lnTo>
                  <a:lnTo>
                    <a:pt x="0" y="137997"/>
                  </a:lnTo>
                  <a:lnTo>
                    <a:pt x="22" y="139174"/>
                  </a:lnTo>
                  <a:lnTo>
                    <a:pt x="59" y="140352"/>
                  </a:lnTo>
                  <a:lnTo>
                    <a:pt x="103" y="141496"/>
                  </a:lnTo>
                  <a:lnTo>
                    <a:pt x="163" y="142640"/>
                  </a:lnTo>
                  <a:lnTo>
                    <a:pt x="237" y="143716"/>
                  </a:lnTo>
                  <a:lnTo>
                    <a:pt x="318" y="144826"/>
                  </a:lnTo>
                  <a:lnTo>
                    <a:pt x="414" y="145869"/>
                  </a:lnTo>
                  <a:lnTo>
                    <a:pt x="525" y="146912"/>
                  </a:lnTo>
                  <a:lnTo>
                    <a:pt x="636" y="147921"/>
                  </a:lnTo>
                  <a:lnTo>
                    <a:pt x="769" y="148897"/>
                  </a:lnTo>
                  <a:lnTo>
                    <a:pt x="909" y="149839"/>
                  </a:lnTo>
                  <a:lnTo>
                    <a:pt x="1057" y="150747"/>
                  </a:lnTo>
                  <a:lnTo>
                    <a:pt x="1212" y="151622"/>
                  </a:lnTo>
                  <a:lnTo>
                    <a:pt x="1382" y="152496"/>
                  </a:lnTo>
                  <a:lnTo>
                    <a:pt x="1559" y="153304"/>
                  </a:lnTo>
                  <a:lnTo>
                    <a:pt x="1744" y="154078"/>
                  </a:lnTo>
                  <a:lnTo>
                    <a:pt x="1944" y="154818"/>
                  </a:lnTo>
                  <a:lnTo>
                    <a:pt x="2143" y="155491"/>
                  </a:lnTo>
                  <a:lnTo>
                    <a:pt x="2358" y="156163"/>
                  </a:lnTo>
                  <a:lnTo>
                    <a:pt x="2572" y="156769"/>
                  </a:lnTo>
                  <a:lnTo>
                    <a:pt x="2801" y="157341"/>
                  </a:lnTo>
                  <a:lnTo>
                    <a:pt x="3037" y="157845"/>
                  </a:lnTo>
                  <a:lnTo>
                    <a:pt x="3274" y="158316"/>
                  </a:lnTo>
                  <a:lnTo>
                    <a:pt x="3518" y="158720"/>
                  </a:lnTo>
                  <a:lnTo>
                    <a:pt x="3769" y="159090"/>
                  </a:lnTo>
                  <a:lnTo>
                    <a:pt x="4028" y="159427"/>
                  </a:lnTo>
                  <a:lnTo>
                    <a:pt x="4294" y="159696"/>
                  </a:lnTo>
                  <a:lnTo>
                    <a:pt x="4560" y="159898"/>
                  </a:lnTo>
                  <a:lnTo>
                    <a:pt x="4833" y="160032"/>
                  </a:lnTo>
                  <a:lnTo>
                    <a:pt x="5114" y="160133"/>
                  </a:lnTo>
                  <a:lnTo>
                    <a:pt x="5395" y="160167"/>
                  </a:lnTo>
                  <a:lnTo>
                    <a:pt x="5668" y="160133"/>
                  </a:lnTo>
                  <a:lnTo>
                    <a:pt x="5942" y="160032"/>
                  </a:lnTo>
                  <a:lnTo>
                    <a:pt x="6215" y="159898"/>
                  </a:lnTo>
                  <a:lnTo>
                    <a:pt x="6474" y="159696"/>
                  </a:lnTo>
                  <a:lnTo>
                    <a:pt x="6740" y="159427"/>
                  </a:lnTo>
                  <a:lnTo>
                    <a:pt x="6991" y="159090"/>
                  </a:lnTo>
                  <a:lnTo>
                    <a:pt x="7243" y="158720"/>
                  </a:lnTo>
                  <a:lnTo>
                    <a:pt x="7486" y="158316"/>
                  </a:lnTo>
                  <a:lnTo>
                    <a:pt x="7730" y="157845"/>
                  </a:lnTo>
                  <a:lnTo>
                    <a:pt x="7959" y="157341"/>
                  </a:lnTo>
                  <a:lnTo>
                    <a:pt x="8189" y="156769"/>
                  </a:lnTo>
                  <a:lnTo>
                    <a:pt x="8403" y="156163"/>
                  </a:lnTo>
                  <a:lnTo>
                    <a:pt x="8617" y="155491"/>
                  </a:lnTo>
                  <a:lnTo>
                    <a:pt x="8824" y="154818"/>
                  </a:lnTo>
                  <a:lnTo>
                    <a:pt x="9016" y="154078"/>
                  </a:lnTo>
                  <a:lnTo>
                    <a:pt x="9208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1" y="150747"/>
                  </a:lnTo>
                  <a:lnTo>
                    <a:pt x="9866" y="149839"/>
                  </a:lnTo>
                  <a:lnTo>
                    <a:pt x="10007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1" y="145869"/>
                  </a:lnTo>
                  <a:lnTo>
                    <a:pt x="10465" y="144826"/>
                  </a:lnTo>
                  <a:lnTo>
                    <a:pt x="10546" y="143716"/>
                  </a:lnTo>
                  <a:lnTo>
                    <a:pt x="10620" y="142640"/>
                  </a:lnTo>
                  <a:lnTo>
                    <a:pt x="10679" y="141496"/>
                  </a:lnTo>
                  <a:lnTo>
                    <a:pt x="10731" y="140352"/>
                  </a:lnTo>
                  <a:lnTo>
                    <a:pt x="10760" y="139174"/>
                  </a:lnTo>
                  <a:lnTo>
                    <a:pt x="10783" y="137997"/>
                  </a:lnTo>
                  <a:lnTo>
                    <a:pt x="10790" y="136820"/>
                  </a:lnTo>
                  <a:lnTo>
                    <a:pt x="10783" y="135608"/>
                  </a:lnTo>
                  <a:lnTo>
                    <a:pt x="10760" y="134431"/>
                  </a:lnTo>
                  <a:lnTo>
                    <a:pt x="10731" y="133254"/>
                  </a:lnTo>
                  <a:lnTo>
                    <a:pt x="10679" y="132110"/>
                  </a:lnTo>
                  <a:lnTo>
                    <a:pt x="10620" y="131000"/>
                  </a:lnTo>
                  <a:lnTo>
                    <a:pt x="10546" y="129889"/>
                  </a:lnTo>
                  <a:lnTo>
                    <a:pt x="10465" y="128813"/>
                  </a:lnTo>
                  <a:lnTo>
                    <a:pt x="10361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07" y="124742"/>
                  </a:lnTo>
                  <a:lnTo>
                    <a:pt x="9866" y="123800"/>
                  </a:lnTo>
                  <a:lnTo>
                    <a:pt x="9711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8" y="120335"/>
                  </a:lnTo>
                  <a:lnTo>
                    <a:pt x="9016" y="119562"/>
                  </a:lnTo>
                  <a:lnTo>
                    <a:pt x="8824" y="118821"/>
                  </a:lnTo>
                  <a:lnTo>
                    <a:pt x="8617" y="118115"/>
                  </a:lnTo>
                  <a:lnTo>
                    <a:pt x="8403" y="117476"/>
                  </a:lnTo>
                  <a:lnTo>
                    <a:pt x="8189" y="116870"/>
                  </a:lnTo>
                  <a:lnTo>
                    <a:pt x="7959" y="116298"/>
                  </a:lnTo>
                  <a:lnTo>
                    <a:pt x="7730" y="115794"/>
                  </a:lnTo>
                  <a:lnTo>
                    <a:pt x="7486" y="115323"/>
                  </a:lnTo>
                  <a:lnTo>
                    <a:pt x="7243" y="114885"/>
                  </a:lnTo>
                  <a:lnTo>
                    <a:pt x="6991" y="114515"/>
                  </a:lnTo>
                  <a:lnTo>
                    <a:pt x="6740" y="114213"/>
                  </a:lnTo>
                  <a:lnTo>
                    <a:pt x="6474" y="113943"/>
                  </a:lnTo>
                  <a:lnTo>
                    <a:pt x="6215" y="113742"/>
                  </a:lnTo>
                  <a:lnTo>
                    <a:pt x="5942" y="113573"/>
                  </a:lnTo>
                  <a:lnTo>
                    <a:pt x="5668" y="113506"/>
                  </a:lnTo>
                  <a:lnTo>
                    <a:pt x="5395" y="113472"/>
                  </a:lnTo>
                  <a:close/>
                  <a:moveTo>
                    <a:pt x="5114" y="226945"/>
                  </a:moveTo>
                  <a:lnTo>
                    <a:pt x="4833" y="227046"/>
                  </a:lnTo>
                  <a:lnTo>
                    <a:pt x="4560" y="227214"/>
                  </a:lnTo>
                  <a:lnTo>
                    <a:pt x="4294" y="227416"/>
                  </a:lnTo>
                  <a:lnTo>
                    <a:pt x="4028" y="227651"/>
                  </a:lnTo>
                  <a:lnTo>
                    <a:pt x="3769" y="227988"/>
                  </a:lnTo>
                  <a:lnTo>
                    <a:pt x="3518" y="228358"/>
                  </a:lnTo>
                  <a:lnTo>
                    <a:pt x="3274" y="228761"/>
                  </a:lnTo>
                  <a:lnTo>
                    <a:pt x="3037" y="229232"/>
                  </a:lnTo>
                  <a:lnTo>
                    <a:pt x="2801" y="229771"/>
                  </a:lnTo>
                  <a:lnTo>
                    <a:pt x="2572" y="230309"/>
                  </a:lnTo>
                  <a:lnTo>
                    <a:pt x="2358" y="230915"/>
                  </a:lnTo>
                  <a:lnTo>
                    <a:pt x="2143" y="231587"/>
                  </a:lnTo>
                  <a:lnTo>
                    <a:pt x="1944" y="232260"/>
                  </a:lnTo>
                  <a:lnTo>
                    <a:pt x="1744" y="233000"/>
                  </a:lnTo>
                  <a:lnTo>
                    <a:pt x="1559" y="233774"/>
                  </a:lnTo>
                  <a:lnTo>
                    <a:pt x="1382" y="234581"/>
                  </a:lnTo>
                  <a:lnTo>
                    <a:pt x="1212" y="235422"/>
                  </a:lnTo>
                  <a:lnTo>
                    <a:pt x="1057" y="236331"/>
                  </a:lnTo>
                  <a:lnTo>
                    <a:pt x="909" y="237239"/>
                  </a:lnTo>
                  <a:lnTo>
                    <a:pt x="769" y="238181"/>
                  </a:lnTo>
                  <a:lnTo>
                    <a:pt x="636" y="239157"/>
                  </a:lnTo>
                  <a:lnTo>
                    <a:pt x="525" y="240166"/>
                  </a:lnTo>
                  <a:lnTo>
                    <a:pt x="414" y="241209"/>
                  </a:lnTo>
                  <a:lnTo>
                    <a:pt x="318" y="242252"/>
                  </a:lnTo>
                  <a:lnTo>
                    <a:pt x="237" y="243328"/>
                  </a:lnTo>
                  <a:lnTo>
                    <a:pt x="163" y="244438"/>
                  </a:lnTo>
                  <a:lnTo>
                    <a:pt x="103" y="245582"/>
                  </a:lnTo>
                  <a:lnTo>
                    <a:pt x="59" y="246726"/>
                  </a:lnTo>
                  <a:lnTo>
                    <a:pt x="22" y="247903"/>
                  </a:lnTo>
                  <a:lnTo>
                    <a:pt x="0" y="249081"/>
                  </a:lnTo>
                  <a:lnTo>
                    <a:pt x="0" y="250258"/>
                  </a:lnTo>
                  <a:lnTo>
                    <a:pt x="0" y="251469"/>
                  </a:lnTo>
                  <a:lnTo>
                    <a:pt x="22" y="252647"/>
                  </a:lnTo>
                  <a:lnTo>
                    <a:pt x="59" y="253824"/>
                  </a:lnTo>
                  <a:lnTo>
                    <a:pt x="103" y="254968"/>
                  </a:lnTo>
                  <a:lnTo>
                    <a:pt x="163" y="256078"/>
                  </a:lnTo>
                  <a:lnTo>
                    <a:pt x="237" y="257188"/>
                  </a:lnTo>
                  <a:lnTo>
                    <a:pt x="318" y="258265"/>
                  </a:lnTo>
                  <a:lnTo>
                    <a:pt x="414" y="259341"/>
                  </a:lnTo>
                  <a:lnTo>
                    <a:pt x="525" y="260384"/>
                  </a:lnTo>
                  <a:lnTo>
                    <a:pt x="636" y="261360"/>
                  </a:lnTo>
                  <a:lnTo>
                    <a:pt x="769" y="262336"/>
                  </a:lnTo>
                  <a:lnTo>
                    <a:pt x="909" y="263311"/>
                  </a:lnTo>
                  <a:lnTo>
                    <a:pt x="1057" y="264220"/>
                  </a:lnTo>
                  <a:lnTo>
                    <a:pt x="1212" y="265094"/>
                  </a:lnTo>
                  <a:lnTo>
                    <a:pt x="1382" y="265935"/>
                  </a:lnTo>
                  <a:lnTo>
                    <a:pt x="1559" y="266743"/>
                  </a:lnTo>
                  <a:lnTo>
                    <a:pt x="1744" y="267516"/>
                  </a:lnTo>
                  <a:lnTo>
                    <a:pt x="1944" y="268256"/>
                  </a:lnTo>
                  <a:lnTo>
                    <a:pt x="2143" y="268963"/>
                  </a:lnTo>
                  <a:lnTo>
                    <a:pt x="2358" y="269602"/>
                  </a:lnTo>
                  <a:lnTo>
                    <a:pt x="2572" y="270208"/>
                  </a:lnTo>
                  <a:lnTo>
                    <a:pt x="2801" y="270780"/>
                  </a:lnTo>
                  <a:lnTo>
                    <a:pt x="3037" y="271318"/>
                  </a:lnTo>
                  <a:lnTo>
                    <a:pt x="3274" y="271789"/>
                  </a:lnTo>
                  <a:lnTo>
                    <a:pt x="3518" y="272193"/>
                  </a:lnTo>
                  <a:lnTo>
                    <a:pt x="3769" y="272563"/>
                  </a:lnTo>
                  <a:lnTo>
                    <a:pt x="4028" y="272865"/>
                  </a:lnTo>
                  <a:lnTo>
                    <a:pt x="4294" y="273134"/>
                  </a:lnTo>
                  <a:lnTo>
                    <a:pt x="4560" y="273336"/>
                  </a:lnTo>
                  <a:lnTo>
                    <a:pt x="4833" y="273505"/>
                  </a:lnTo>
                  <a:lnTo>
                    <a:pt x="5114" y="273572"/>
                  </a:lnTo>
                  <a:lnTo>
                    <a:pt x="5395" y="273605"/>
                  </a:lnTo>
                  <a:lnTo>
                    <a:pt x="5668" y="273572"/>
                  </a:lnTo>
                  <a:lnTo>
                    <a:pt x="5942" y="273505"/>
                  </a:lnTo>
                  <a:lnTo>
                    <a:pt x="6215" y="273336"/>
                  </a:lnTo>
                  <a:lnTo>
                    <a:pt x="6474" y="273134"/>
                  </a:lnTo>
                  <a:lnTo>
                    <a:pt x="6740" y="272865"/>
                  </a:lnTo>
                  <a:lnTo>
                    <a:pt x="6991" y="272563"/>
                  </a:lnTo>
                  <a:lnTo>
                    <a:pt x="7243" y="272193"/>
                  </a:lnTo>
                  <a:lnTo>
                    <a:pt x="7486" y="271789"/>
                  </a:lnTo>
                  <a:lnTo>
                    <a:pt x="7730" y="271318"/>
                  </a:lnTo>
                  <a:lnTo>
                    <a:pt x="7959" y="270780"/>
                  </a:lnTo>
                  <a:lnTo>
                    <a:pt x="8189" y="270208"/>
                  </a:lnTo>
                  <a:lnTo>
                    <a:pt x="8403" y="269602"/>
                  </a:lnTo>
                  <a:lnTo>
                    <a:pt x="8617" y="268963"/>
                  </a:lnTo>
                  <a:lnTo>
                    <a:pt x="8824" y="268256"/>
                  </a:lnTo>
                  <a:lnTo>
                    <a:pt x="9016" y="267516"/>
                  </a:lnTo>
                  <a:lnTo>
                    <a:pt x="9208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1" y="264220"/>
                  </a:lnTo>
                  <a:lnTo>
                    <a:pt x="9866" y="263311"/>
                  </a:lnTo>
                  <a:lnTo>
                    <a:pt x="10007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1" y="259341"/>
                  </a:lnTo>
                  <a:lnTo>
                    <a:pt x="10465" y="258265"/>
                  </a:lnTo>
                  <a:lnTo>
                    <a:pt x="10546" y="257188"/>
                  </a:lnTo>
                  <a:lnTo>
                    <a:pt x="10620" y="256078"/>
                  </a:lnTo>
                  <a:lnTo>
                    <a:pt x="10679" y="254968"/>
                  </a:lnTo>
                  <a:lnTo>
                    <a:pt x="10731" y="253824"/>
                  </a:lnTo>
                  <a:lnTo>
                    <a:pt x="10760" y="252647"/>
                  </a:lnTo>
                  <a:lnTo>
                    <a:pt x="10783" y="251469"/>
                  </a:lnTo>
                  <a:lnTo>
                    <a:pt x="10790" y="250258"/>
                  </a:lnTo>
                  <a:lnTo>
                    <a:pt x="10783" y="249081"/>
                  </a:lnTo>
                  <a:lnTo>
                    <a:pt x="10760" y="247903"/>
                  </a:lnTo>
                  <a:lnTo>
                    <a:pt x="10731" y="246726"/>
                  </a:lnTo>
                  <a:lnTo>
                    <a:pt x="10679" y="245582"/>
                  </a:lnTo>
                  <a:lnTo>
                    <a:pt x="10620" y="244438"/>
                  </a:lnTo>
                  <a:lnTo>
                    <a:pt x="10546" y="243328"/>
                  </a:lnTo>
                  <a:lnTo>
                    <a:pt x="10465" y="242252"/>
                  </a:lnTo>
                  <a:lnTo>
                    <a:pt x="10361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07" y="238181"/>
                  </a:lnTo>
                  <a:lnTo>
                    <a:pt x="9866" y="237239"/>
                  </a:lnTo>
                  <a:lnTo>
                    <a:pt x="9711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8" y="233774"/>
                  </a:lnTo>
                  <a:lnTo>
                    <a:pt x="9016" y="233000"/>
                  </a:lnTo>
                  <a:lnTo>
                    <a:pt x="8824" y="232260"/>
                  </a:lnTo>
                  <a:lnTo>
                    <a:pt x="8617" y="231587"/>
                  </a:lnTo>
                  <a:lnTo>
                    <a:pt x="8403" y="230915"/>
                  </a:lnTo>
                  <a:lnTo>
                    <a:pt x="8189" y="230309"/>
                  </a:lnTo>
                  <a:lnTo>
                    <a:pt x="7959" y="229771"/>
                  </a:lnTo>
                  <a:lnTo>
                    <a:pt x="7730" y="229232"/>
                  </a:lnTo>
                  <a:lnTo>
                    <a:pt x="7486" y="228761"/>
                  </a:lnTo>
                  <a:lnTo>
                    <a:pt x="7243" y="228358"/>
                  </a:lnTo>
                  <a:lnTo>
                    <a:pt x="6991" y="227988"/>
                  </a:lnTo>
                  <a:lnTo>
                    <a:pt x="6740" y="227651"/>
                  </a:lnTo>
                  <a:lnTo>
                    <a:pt x="6474" y="227416"/>
                  </a:lnTo>
                  <a:lnTo>
                    <a:pt x="6215" y="227214"/>
                  </a:lnTo>
                  <a:lnTo>
                    <a:pt x="5942" y="227046"/>
                  </a:lnTo>
                  <a:lnTo>
                    <a:pt x="5668" y="226945"/>
                  </a:lnTo>
                  <a:close/>
                  <a:moveTo>
                    <a:pt x="5114" y="340384"/>
                  </a:moveTo>
                  <a:lnTo>
                    <a:pt x="4833" y="340485"/>
                  </a:lnTo>
                  <a:lnTo>
                    <a:pt x="4560" y="340653"/>
                  </a:lnTo>
                  <a:lnTo>
                    <a:pt x="4294" y="340855"/>
                  </a:lnTo>
                  <a:lnTo>
                    <a:pt x="4028" y="341124"/>
                  </a:lnTo>
                  <a:lnTo>
                    <a:pt x="3769" y="341426"/>
                  </a:lnTo>
                  <a:lnTo>
                    <a:pt x="3518" y="341797"/>
                  </a:lnTo>
                  <a:lnTo>
                    <a:pt x="3274" y="342200"/>
                  </a:lnTo>
                  <a:lnTo>
                    <a:pt x="3037" y="342671"/>
                  </a:lnTo>
                  <a:lnTo>
                    <a:pt x="2801" y="343209"/>
                  </a:lnTo>
                  <a:lnTo>
                    <a:pt x="2572" y="343748"/>
                  </a:lnTo>
                  <a:lnTo>
                    <a:pt x="2358" y="344387"/>
                  </a:lnTo>
                  <a:lnTo>
                    <a:pt x="2143" y="345026"/>
                  </a:lnTo>
                  <a:lnTo>
                    <a:pt x="1944" y="345733"/>
                  </a:lnTo>
                  <a:lnTo>
                    <a:pt x="1744" y="346439"/>
                  </a:lnTo>
                  <a:lnTo>
                    <a:pt x="1559" y="347213"/>
                  </a:lnTo>
                  <a:lnTo>
                    <a:pt x="1382" y="348054"/>
                  </a:lnTo>
                  <a:lnTo>
                    <a:pt x="1212" y="348895"/>
                  </a:lnTo>
                  <a:lnTo>
                    <a:pt x="1057" y="349770"/>
                  </a:lnTo>
                  <a:lnTo>
                    <a:pt x="909" y="350678"/>
                  </a:lnTo>
                  <a:lnTo>
                    <a:pt x="769" y="351620"/>
                  </a:lnTo>
                  <a:lnTo>
                    <a:pt x="636" y="352595"/>
                  </a:lnTo>
                  <a:lnTo>
                    <a:pt x="525" y="353605"/>
                  </a:lnTo>
                  <a:lnTo>
                    <a:pt x="414" y="354648"/>
                  </a:lnTo>
                  <a:lnTo>
                    <a:pt x="318" y="355724"/>
                  </a:lnTo>
                  <a:lnTo>
                    <a:pt x="237" y="356801"/>
                  </a:lnTo>
                  <a:lnTo>
                    <a:pt x="163" y="357911"/>
                  </a:lnTo>
                  <a:lnTo>
                    <a:pt x="103" y="359021"/>
                  </a:lnTo>
                  <a:lnTo>
                    <a:pt x="59" y="360165"/>
                  </a:lnTo>
                  <a:lnTo>
                    <a:pt x="22" y="361342"/>
                  </a:lnTo>
                  <a:lnTo>
                    <a:pt x="0" y="362520"/>
                  </a:lnTo>
                  <a:lnTo>
                    <a:pt x="0" y="363697"/>
                  </a:lnTo>
                  <a:lnTo>
                    <a:pt x="0" y="364908"/>
                  </a:lnTo>
                  <a:lnTo>
                    <a:pt x="22" y="366086"/>
                  </a:lnTo>
                  <a:lnTo>
                    <a:pt x="59" y="367263"/>
                  </a:lnTo>
                  <a:lnTo>
                    <a:pt x="103" y="368407"/>
                  </a:lnTo>
                  <a:lnTo>
                    <a:pt x="163" y="369517"/>
                  </a:lnTo>
                  <a:lnTo>
                    <a:pt x="237" y="370627"/>
                  </a:lnTo>
                  <a:lnTo>
                    <a:pt x="318" y="371704"/>
                  </a:lnTo>
                  <a:lnTo>
                    <a:pt x="414" y="372780"/>
                  </a:lnTo>
                  <a:lnTo>
                    <a:pt x="525" y="373823"/>
                  </a:lnTo>
                  <a:lnTo>
                    <a:pt x="636" y="374799"/>
                  </a:lnTo>
                  <a:lnTo>
                    <a:pt x="769" y="375808"/>
                  </a:lnTo>
                  <a:lnTo>
                    <a:pt x="909" y="376750"/>
                  </a:lnTo>
                  <a:lnTo>
                    <a:pt x="1057" y="377658"/>
                  </a:lnTo>
                  <a:lnTo>
                    <a:pt x="1212" y="378533"/>
                  </a:lnTo>
                  <a:lnTo>
                    <a:pt x="1382" y="379374"/>
                  </a:lnTo>
                  <a:lnTo>
                    <a:pt x="1559" y="380215"/>
                  </a:lnTo>
                  <a:lnTo>
                    <a:pt x="1744" y="380989"/>
                  </a:lnTo>
                  <a:lnTo>
                    <a:pt x="1944" y="381695"/>
                  </a:lnTo>
                  <a:lnTo>
                    <a:pt x="2143" y="382402"/>
                  </a:lnTo>
                  <a:lnTo>
                    <a:pt x="2358" y="383041"/>
                  </a:lnTo>
                  <a:lnTo>
                    <a:pt x="2572" y="383680"/>
                  </a:lnTo>
                  <a:lnTo>
                    <a:pt x="2801" y="384218"/>
                  </a:lnTo>
                  <a:lnTo>
                    <a:pt x="3037" y="384757"/>
                  </a:lnTo>
                  <a:lnTo>
                    <a:pt x="3274" y="385228"/>
                  </a:lnTo>
                  <a:lnTo>
                    <a:pt x="3518" y="385631"/>
                  </a:lnTo>
                  <a:lnTo>
                    <a:pt x="3769" y="386001"/>
                  </a:lnTo>
                  <a:lnTo>
                    <a:pt x="4028" y="386304"/>
                  </a:lnTo>
                  <a:lnTo>
                    <a:pt x="4294" y="386573"/>
                  </a:lnTo>
                  <a:lnTo>
                    <a:pt x="4560" y="386775"/>
                  </a:lnTo>
                  <a:lnTo>
                    <a:pt x="4833" y="386943"/>
                  </a:lnTo>
                  <a:lnTo>
                    <a:pt x="5114" y="387044"/>
                  </a:lnTo>
                  <a:lnTo>
                    <a:pt x="5668" y="387044"/>
                  </a:lnTo>
                  <a:lnTo>
                    <a:pt x="5942" y="386943"/>
                  </a:lnTo>
                  <a:lnTo>
                    <a:pt x="6215" y="386775"/>
                  </a:lnTo>
                  <a:lnTo>
                    <a:pt x="6474" y="386573"/>
                  </a:lnTo>
                  <a:lnTo>
                    <a:pt x="6740" y="386304"/>
                  </a:lnTo>
                  <a:lnTo>
                    <a:pt x="6991" y="386001"/>
                  </a:lnTo>
                  <a:lnTo>
                    <a:pt x="7243" y="385631"/>
                  </a:lnTo>
                  <a:lnTo>
                    <a:pt x="7486" y="385228"/>
                  </a:lnTo>
                  <a:lnTo>
                    <a:pt x="7730" y="384757"/>
                  </a:lnTo>
                  <a:lnTo>
                    <a:pt x="7959" y="384218"/>
                  </a:lnTo>
                  <a:lnTo>
                    <a:pt x="8189" y="383680"/>
                  </a:lnTo>
                  <a:lnTo>
                    <a:pt x="8403" y="383041"/>
                  </a:lnTo>
                  <a:lnTo>
                    <a:pt x="8617" y="382402"/>
                  </a:lnTo>
                  <a:lnTo>
                    <a:pt x="8824" y="381695"/>
                  </a:lnTo>
                  <a:lnTo>
                    <a:pt x="9016" y="380989"/>
                  </a:lnTo>
                  <a:lnTo>
                    <a:pt x="9208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1" y="377658"/>
                  </a:lnTo>
                  <a:lnTo>
                    <a:pt x="9866" y="376750"/>
                  </a:lnTo>
                  <a:lnTo>
                    <a:pt x="10007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1" y="372780"/>
                  </a:lnTo>
                  <a:lnTo>
                    <a:pt x="10465" y="371704"/>
                  </a:lnTo>
                  <a:lnTo>
                    <a:pt x="10546" y="370627"/>
                  </a:lnTo>
                  <a:lnTo>
                    <a:pt x="10620" y="369517"/>
                  </a:lnTo>
                  <a:lnTo>
                    <a:pt x="10679" y="368407"/>
                  </a:lnTo>
                  <a:lnTo>
                    <a:pt x="10731" y="367263"/>
                  </a:lnTo>
                  <a:lnTo>
                    <a:pt x="10760" y="366086"/>
                  </a:lnTo>
                  <a:lnTo>
                    <a:pt x="10783" y="364908"/>
                  </a:lnTo>
                  <a:lnTo>
                    <a:pt x="10790" y="363697"/>
                  </a:lnTo>
                  <a:lnTo>
                    <a:pt x="10783" y="362520"/>
                  </a:lnTo>
                  <a:lnTo>
                    <a:pt x="10760" y="361342"/>
                  </a:lnTo>
                  <a:lnTo>
                    <a:pt x="10731" y="360165"/>
                  </a:lnTo>
                  <a:lnTo>
                    <a:pt x="10679" y="359021"/>
                  </a:lnTo>
                  <a:lnTo>
                    <a:pt x="10620" y="357911"/>
                  </a:lnTo>
                  <a:lnTo>
                    <a:pt x="10546" y="356801"/>
                  </a:lnTo>
                  <a:lnTo>
                    <a:pt x="10465" y="355724"/>
                  </a:lnTo>
                  <a:lnTo>
                    <a:pt x="10361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07" y="351620"/>
                  </a:lnTo>
                  <a:lnTo>
                    <a:pt x="9866" y="350678"/>
                  </a:lnTo>
                  <a:lnTo>
                    <a:pt x="9711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8" y="347213"/>
                  </a:lnTo>
                  <a:lnTo>
                    <a:pt x="9016" y="346439"/>
                  </a:lnTo>
                  <a:lnTo>
                    <a:pt x="8824" y="345733"/>
                  </a:lnTo>
                  <a:lnTo>
                    <a:pt x="8617" y="345026"/>
                  </a:lnTo>
                  <a:lnTo>
                    <a:pt x="8403" y="344387"/>
                  </a:lnTo>
                  <a:lnTo>
                    <a:pt x="8189" y="343748"/>
                  </a:lnTo>
                  <a:lnTo>
                    <a:pt x="7959" y="343209"/>
                  </a:lnTo>
                  <a:lnTo>
                    <a:pt x="7730" y="342671"/>
                  </a:lnTo>
                  <a:lnTo>
                    <a:pt x="7486" y="342200"/>
                  </a:lnTo>
                  <a:lnTo>
                    <a:pt x="7243" y="341797"/>
                  </a:lnTo>
                  <a:lnTo>
                    <a:pt x="6991" y="341426"/>
                  </a:lnTo>
                  <a:lnTo>
                    <a:pt x="6740" y="341124"/>
                  </a:lnTo>
                  <a:lnTo>
                    <a:pt x="6474" y="340855"/>
                  </a:lnTo>
                  <a:lnTo>
                    <a:pt x="6215" y="340653"/>
                  </a:lnTo>
                  <a:lnTo>
                    <a:pt x="5942" y="340485"/>
                  </a:lnTo>
                  <a:lnTo>
                    <a:pt x="5668" y="340384"/>
                  </a:lnTo>
                  <a:close/>
                  <a:moveTo>
                    <a:pt x="5395" y="453822"/>
                  </a:moveTo>
                  <a:lnTo>
                    <a:pt x="5114" y="453856"/>
                  </a:lnTo>
                  <a:lnTo>
                    <a:pt x="4833" y="453957"/>
                  </a:lnTo>
                  <a:lnTo>
                    <a:pt x="4560" y="454092"/>
                  </a:lnTo>
                  <a:lnTo>
                    <a:pt x="4294" y="454293"/>
                  </a:lnTo>
                  <a:lnTo>
                    <a:pt x="4028" y="454562"/>
                  </a:lnTo>
                  <a:lnTo>
                    <a:pt x="3769" y="454865"/>
                  </a:lnTo>
                  <a:lnTo>
                    <a:pt x="3518" y="455235"/>
                  </a:lnTo>
                  <a:lnTo>
                    <a:pt x="3274" y="455639"/>
                  </a:lnTo>
                  <a:lnTo>
                    <a:pt x="3037" y="456110"/>
                  </a:lnTo>
                  <a:lnTo>
                    <a:pt x="2801" y="456615"/>
                  </a:lnTo>
                  <a:lnTo>
                    <a:pt x="2572" y="457153"/>
                  </a:lnTo>
                  <a:lnTo>
                    <a:pt x="2358" y="457758"/>
                  </a:lnTo>
                  <a:lnTo>
                    <a:pt x="2143" y="458398"/>
                  </a:lnTo>
                  <a:lnTo>
                    <a:pt x="1944" y="459104"/>
                  </a:lnTo>
                  <a:lnTo>
                    <a:pt x="1744" y="459811"/>
                  </a:lnTo>
                  <a:lnTo>
                    <a:pt x="1559" y="460584"/>
                  </a:lnTo>
                  <a:lnTo>
                    <a:pt x="1382" y="461392"/>
                  </a:lnTo>
                  <a:lnTo>
                    <a:pt x="1212" y="462233"/>
                  </a:lnTo>
                  <a:lnTo>
                    <a:pt x="1057" y="463141"/>
                  </a:lnTo>
                  <a:lnTo>
                    <a:pt x="909" y="464049"/>
                  </a:lnTo>
                  <a:lnTo>
                    <a:pt x="769" y="464991"/>
                  </a:lnTo>
                  <a:lnTo>
                    <a:pt x="636" y="465967"/>
                  </a:lnTo>
                  <a:lnTo>
                    <a:pt x="525" y="466976"/>
                  </a:lnTo>
                  <a:lnTo>
                    <a:pt x="414" y="468019"/>
                  </a:lnTo>
                  <a:lnTo>
                    <a:pt x="318" y="469062"/>
                  </a:lnTo>
                  <a:lnTo>
                    <a:pt x="237" y="470172"/>
                  </a:lnTo>
                  <a:lnTo>
                    <a:pt x="163" y="471282"/>
                  </a:lnTo>
                  <a:lnTo>
                    <a:pt x="103" y="472426"/>
                  </a:lnTo>
                  <a:lnTo>
                    <a:pt x="59" y="473570"/>
                  </a:lnTo>
                  <a:lnTo>
                    <a:pt x="22" y="474747"/>
                  </a:lnTo>
                  <a:lnTo>
                    <a:pt x="0" y="475958"/>
                  </a:lnTo>
                  <a:lnTo>
                    <a:pt x="0" y="477170"/>
                  </a:lnTo>
                  <a:lnTo>
                    <a:pt x="0" y="478381"/>
                  </a:lnTo>
                  <a:lnTo>
                    <a:pt x="22" y="479558"/>
                  </a:lnTo>
                  <a:lnTo>
                    <a:pt x="59" y="480702"/>
                  </a:lnTo>
                  <a:lnTo>
                    <a:pt x="103" y="481879"/>
                  </a:lnTo>
                  <a:lnTo>
                    <a:pt x="163" y="482989"/>
                  </a:lnTo>
                  <a:lnTo>
                    <a:pt x="237" y="484100"/>
                  </a:lnTo>
                  <a:lnTo>
                    <a:pt x="318" y="485176"/>
                  </a:lnTo>
                  <a:lnTo>
                    <a:pt x="414" y="486253"/>
                  </a:lnTo>
                  <a:lnTo>
                    <a:pt x="525" y="487262"/>
                  </a:lnTo>
                  <a:lnTo>
                    <a:pt x="636" y="488271"/>
                  </a:lnTo>
                  <a:lnTo>
                    <a:pt x="769" y="489247"/>
                  </a:lnTo>
                  <a:lnTo>
                    <a:pt x="909" y="490189"/>
                  </a:lnTo>
                  <a:lnTo>
                    <a:pt x="1057" y="491131"/>
                  </a:lnTo>
                  <a:lnTo>
                    <a:pt x="1212" y="492005"/>
                  </a:lnTo>
                  <a:lnTo>
                    <a:pt x="1382" y="492846"/>
                  </a:lnTo>
                  <a:lnTo>
                    <a:pt x="1559" y="493654"/>
                  </a:lnTo>
                  <a:lnTo>
                    <a:pt x="1744" y="494428"/>
                  </a:lnTo>
                  <a:lnTo>
                    <a:pt x="1944" y="495168"/>
                  </a:lnTo>
                  <a:lnTo>
                    <a:pt x="2143" y="495874"/>
                  </a:lnTo>
                  <a:lnTo>
                    <a:pt x="2358" y="496513"/>
                  </a:lnTo>
                  <a:lnTo>
                    <a:pt x="2572" y="497119"/>
                  </a:lnTo>
                  <a:lnTo>
                    <a:pt x="2801" y="497691"/>
                  </a:lnTo>
                  <a:lnTo>
                    <a:pt x="3037" y="498195"/>
                  </a:lnTo>
                  <a:lnTo>
                    <a:pt x="3274" y="498666"/>
                  </a:lnTo>
                  <a:lnTo>
                    <a:pt x="3518" y="499104"/>
                  </a:lnTo>
                  <a:lnTo>
                    <a:pt x="3769" y="499474"/>
                  </a:lnTo>
                  <a:lnTo>
                    <a:pt x="4028" y="499777"/>
                  </a:lnTo>
                  <a:lnTo>
                    <a:pt x="4294" y="500046"/>
                  </a:lnTo>
                  <a:lnTo>
                    <a:pt x="4560" y="500248"/>
                  </a:lnTo>
                  <a:lnTo>
                    <a:pt x="4833" y="500382"/>
                  </a:lnTo>
                  <a:lnTo>
                    <a:pt x="5114" y="500483"/>
                  </a:lnTo>
                  <a:lnTo>
                    <a:pt x="5395" y="500517"/>
                  </a:lnTo>
                  <a:lnTo>
                    <a:pt x="5668" y="500483"/>
                  </a:lnTo>
                  <a:lnTo>
                    <a:pt x="5942" y="500382"/>
                  </a:lnTo>
                  <a:lnTo>
                    <a:pt x="6215" y="500248"/>
                  </a:lnTo>
                  <a:lnTo>
                    <a:pt x="6474" y="500046"/>
                  </a:lnTo>
                  <a:lnTo>
                    <a:pt x="6740" y="499777"/>
                  </a:lnTo>
                  <a:lnTo>
                    <a:pt x="6991" y="499474"/>
                  </a:lnTo>
                  <a:lnTo>
                    <a:pt x="7243" y="499104"/>
                  </a:lnTo>
                  <a:lnTo>
                    <a:pt x="7486" y="498666"/>
                  </a:lnTo>
                  <a:lnTo>
                    <a:pt x="7730" y="498195"/>
                  </a:lnTo>
                  <a:lnTo>
                    <a:pt x="7959" y="497691"/>
                  </a:lnTo>
                  <a:lnTo>
                    <a:pt x="8189" y="497119"/>
                  </a:lnTo>
                  <a:lnTo>
                    <a:pt x="8403" y="496513"/>
                  </a:lnTo>
                  <a:lnTo>
                    <a:pt x="8617" y="495874"/>
                  </a:lnTo>
                  <a:lnTo>
                    <a:pt x="8824" y="495168"/>
                  </a:lnTo>
                  <a:lnTo>
                    <a:pt x="9016" y="494428"/>
                  </a:lnTo>
                  <a:lnTo>
                    <a:pt x="9208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1" y="491131"/>
                  </a:lnTo>
                  <a:lnTo>
                    <a:pt x="9866" y="490189"/>
                  </a:lnTo>
                  <a:lnTo>
                    <a:pt x="10007" y="489247"/>
                  </a:lnTo>
                  <a:lnTo>
                    <a:pt x="10140" y="488271"/>
                  </a:lnTo>
                  <a:lnTo>
                    <a:pt x="10258" y="487262"/>
                  </a:lnTo>
                  <a:lnTo>
                    <a:pt x="10361" y="486253"/>
                  </a:lnTo>
                  <a:lnTo>
                    <a:pt x="10465" y="485176"/>
                  </a:lnTo>
                  <a:lnTo>
                    <a:pt x="10546" y="484100"/>
                  </a:lnTo>
                  <a:lnTo>
                    <a:pt x="10620" y="482989"/>
                  </a:lnTo>
                  <a:lnTo>
                    <a:pt x="10679" y="481879"/>
                  </a:lnTo>
                  <a:lnTo>
                    <a:pt x="10731" y="480702"/>
                  </a:lnTo>
                  <a:lnTo>
                    <a:pt x="10760" y="479558"/>
                  </a:lnTo>
                  <a:lnTo>
                    <a:pt x="10783" y="478381"/>
                  </a:lnTo>
                  <a:lnTo>
                    <a:pt x="10790" y="477170"/>
                  </a:lnTo>
                  <a:lnTo>
                    <a:pt x="10783" y="475958"/>
                  </a:lnTo>
                  <a:lnTo>
                    <a:pt x="10760" y="474747"/>
                  </a:lnTo>
                  <a:lnTo>
                    <a:pt x="10731" y="473570"/>
                  </a:lnTo>
                  <a:lnTo>
                    <a:pt x="10679" y="472426"/>
                  </a:lnTo>
                  <a:lnTo>
                    <a:pt x="10620" y="471282"/>
                  </a:lnTo>
                  <a:lnTo>
                    <a:pt x="10546" y="470172"/>
                  </a:lnTo>
                  <a:lnTo>
                    <a:pt x="10465" y="469062"/>
                  </a:lnTo>
                  <a:lnTo>
                    <a:pt x="10361" y="468019"/>
                  </a:lnTo>
                  <a:lnTo>
                    <a:pt x="10258" y="466976"/>
                  </a:lnTo>
                  <a:lnTo>
                    <a:pt x="10140" y="465967"/>
                  </a:lnTo>
                  <a:lnTo>
                    <a:pt x="10007" y="464991"/>
                  </a:lnTo>
                  <a:lnTo>
                    <a:pt x="9866" y="464049"/>
                  </a:lnTo>
                  <a:lnTo>
                    <a:pt x="9711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8" y="460584"/>
                  </a:lnTo>
                  <a:lnTo>
                    <a:pt x="9016" y="459811"/>
                  </a:lnTo>
                  <a:lnTo>
                    <a:pt x="8824" y="459104"/>
                  </a:lnTo>
                  <a:lnTo>
                    <a:pt x="8617" y="458398"/>
                  </a:lnTo>
                  <a:lnTo>
                    <a:pt x="8403" y="457758"/>
                  </a:lnTo>
                  <a:lnTo>
                    <a:pt x="8189" y="457153"/>
                  </a:lnTo>
                  <a:lnTo>
                    <a:pt x="7959" y="456615"/>
                  </a:lnTo>
                  <a:lnTo>
                    <a:pt x="7730" y="456110"/>
                  </a:lnTo>
                  <a:lnTo>
                    <a:pt x="7486" y="455639"/>
                  </a:lnTo>
                  <a:lnTo>
                    <a:pt x="7243" y="455235"/>
                  </a:lnTo>
                  <a:lnTo>
                    <a:pt x="6991" y="454865"/>
                  </a:lnTo>
                  <a:lnTo>
                    <a:pt x="6740" y="454562"/>
                  </a:lnTo>
                  <a:lnTo>
                    <a:pt x="6474" y="454293"/>
                  </a:lnTo>
                  <a:lnTo>
                    <a:pt x="6215" y="454092"/>
                  </a:lnTo>
                  <a:lnTo>
                    <a:pt x="5942" y="453957"/>
                  </a:lnTo>
                  <a:lnTo>
                    <a:pt x="5668" y="453856"/>
                  </a:lnTo>
                  <a:lnTo>
                    <a:pt x="5395" y="453822"/>
                  </a:lnTo>
                  <a:close/>
                  <a:moveTo>
                    <a:pt x="5114" y="567059"/>
                  </a:moveTo>
                  <a:lnTo>
                    <a:pt x="4833" y="567160"/>
                  </a:lnTo>
                  <a:lnTo>
                    <a:pt x="4560" y="567328"/>
                  </a:lnTo>
                  <a:lnTo>
                    <a:pt x="4294" y="567530"/>
                  </a:lnTo>
                  <a:lnTo>
                    <a:pt x="4028" y="567766"/>
                  </a:lnTo>
                  <a:lnTo>
                    <a:pt x="3769" y="568102"/>
                  </a:lnTo>
                  <a:lnTo>
                    <a:pt x="3518" y="568472"/>
                  </a:lnTo>
                  <a:lnTo>
                    <a:pt x="3274" y="568876"/>
                  </a:lnTo>
                  <a:lnTo>
                    <a:pt x="3037" y="569347"/>
                  </a:lnTo>
                  <a:lnTo>
                    <a:pt x="2801" y="569885"/>
                  </a:lnTo>
                  <a:lnTo>
                    <a:pt x="2572" y="570423"/>
                  </a:lnTo>
                  <a:lnTo>
                    <a:pt x="2358" y="571029"/>
                  </a:lnTo>
                  <a:lnTo>
                    <a:pt x="2143" y="571702"/>
                  </a:lnTo>
                  <a:lnTo>
                    <a:pt x="1944" y="572408"/>
                  </a:lnTo>
                  <a:lnTo>
                    <a:pt x="1744" y="573115"/>
                  </a:lnTo>
                  <a:lnTo>
                    <a:pt x="1559" y="573889"/>
                  </a:lnTo>
                  <a:lnTo>
                    <a:pt x="1382" y="574730"/>
                  </a:lnTo>
                  <a:lnTo>
                    <a:pt x="1212" y="575571"/>
                  </a:lnTo>
                  <a:lnTo>
                    <a:pt x="1057" y="576445"/>
                  </a:lnTo>
                  <a:lnTo>
                    <a:pt x="909" y="577354"/>
                  </a:lnTo>
                  <a:lnTo>
                    <a:pt x="769" y="578296"/>
                  </a:lnTo>
                  <a:lnTo>
                    <a:pt x="636" y="579271"/>
                  </a:lnTo>
                  <a:lnTo>
                    <a:pt x="525" y="580280"/>
                  </a:lnTo>
                  <a:lnTo>
                    <a:pt x="414" y="581323"/>
                  </a:lnTo>
                  <a:lnTo>
                    <a:pt x="318" y="582400"/>
                  </a:lnTo>
                  <a:lnTo>
                    <a:pt x="237" y="583476"/>
                  </a:lnTo>
                  <a:lnTo>
                    <a:pt x="163" y="584586"/>
                  </a:lnTo>
                  <a:lnTo>
                    <a:pt x="103" y="585697"/>
                  </a:lnTo>
                  <a:lnTo>
                    <a:pt x="59" y="586840"/>
                  </a:lnTo>
                  <a:lnTo>
                    <a:pt x="22" y="588018"/>
                  </a:lnTo>
                  <a:lnTo>
                    <a:pt x="0" y="589195"/>
                  </a:lnTo>
                  <a:lnTo>
                    <a:pt x="0" y="590373"/>
                  </a:lnTo>
                  <a:lnTo>
                    <a:pt x="0" y="591618"/>
                  </a:lnTo>
                  <a:lnTo>
                    <a:pt x="22" y="592795"/>
                  </a:lnTo>
                  <a:lnTo>
                    <a:pt x="59" y="593972"/>
                  </a:lnTo>
                  <a:lnTo>
                    <a:pt x="103" y="595150"/>
                  </a:lnTo>
                  <a:lnTo>
                    <a:pt x="163" y="596294"/>
                  </a:lnTo>
                  <a:lnTo>
                    <a:pt x="237" y="597404"/>
                  </a:lnTo>
                  <a:lnTo>
                    <a:pt x="318" y="598480"/>
                  </a:lnTo>
                  <a:lnTo>
                    <a:pt x="414" y="599557"/>
                  </a:lnTo>
                  <a:lnTo>
                    <a:pt x="525" y="600600"/>
                  </a:lnTo>
                  <a:lnTo>
                    <a:pt x="636" y="601609"/>
                  </a:lnTo>
                  <a:lnTo>
                    <a:pt x="769" y="602585"/>
                  </a:lnTo>
                  <a:lnTo>
                    <a:pt x="909" y="603527"/>
                  </a:lnTo>
                  <a:lnTo>
                    <a:pt x="1057" y="604435"/>
                  </a:lnTo>
                  <a:lnTo>
                    <a:pt x="1212" y="605310"/>
                  </a:lnTo>
                  <a:lnTo>
                    <a:pt x="1382" y="606151"/>
                  </a:lnTo>
                  <a:lnTo>
                    <a:pt x="1559" y="606958"/>
                  </a:lnTo>
                  <a:lnTo>
                    <a:pt x="1744" y="607732"/>
                  </a:lnTo>
                  <a:lnTo>
                    <a:pt x="1944" y="608472"/>
                  </a:lnTo>
                  <a:lnTo>
                    <a:pt x="2143" y="609145"/>
                  </a:lnTo>
                  <a:lnTo>
                    <a:pt x="2358" y="609784"/>
                  </a:lnTo>
                  <a:lnTo>
                    <a:pt x="2572" y="610389"/>
                  </a:lnTo>
                  <a:lnTo>
                    <a:pt x="2801" y="610961"/>
                  </a:lnTo>
                  <a:lnTo>
                    <a:pt x="3037" y="611466"/>
                  </a:lnTo>
                  <a:lnTo>
                    <a:pt x="3274" y="611937"/>
                  </a:lnTo>
                  <a:lnTo>
                    <a:pt x="3518" y="612341"/>
                  </a:lnTo>
                  <a:lnTo>
                    <a:pt x="3769" y="612711"/>
                  </a:lnTo>
                  <a:lnTo>
                    <a:pt x="4028" y="613013"/>
                  </a:lnTo>
                  <a:lnTo>
                    <a:pt x="4294" y="613249"/>
                  </a:lnTo>
                  <a:lnTo>
                    <a:pt x="4560" y="613451"/>
                  </a:lnTo>
                  <a:lnTo>
                    <a:pt x="4833" y="613619"/>
                  </a:lnTo>
                  <a:lnTo>
                    <a:pt x="5114" y="613686"/>
                  </a:lnTo>
                  <a:lnTo>
                    <a:pt x="5395" y="613720"/>
                  </a:lnTo>
                  <a:lnTo>
                    <a:pt x="5668" y="613686"/>
                  </a:lnTo>
                  <a:lnTo>
                    <a:pt x="5942" y="613619"/>
                  </a:lnTo>
                  <a:lnTo>
                    <a:pt x="6215" y="613451"/>
                  </a:lnTo>
                  <a:lnTo>
                    <a:pt x="6474" y="613249"/>
                  </a:lnTo>
                  <a:lnTo>
                    <a:pt x="6740" y="613013"/>
                  </a:lnTo>
                  <a:lnTo>
                    <a:pt x="6991" y="612711"/>
                  </a:lnTo>
                  <a:lnTo>
                    <a:pt x="7243" y="612341"/>
                  </a:lnTo>
                  <a:lnTo>
                    <a:pt x="7486" y="611937"/>
                  </a:lnTo>
                  <a:lnTo>
                    <a:pt x="7730" y="611466"/>
                  </a:lnTo>
                  <a:lnTo>
                    <a:pt x="7959" y="610961"/>
                  </a:lnTo>
                  <a:lnTo>
                    <a:pt x="8189" y="610389"/>
                  </a:lnTo>
                  <a:lnTo>
                    <a:pt x="8403" y="609784"/>
                  </a:lnTo>
                  <a:lnTo>
                    <a:pt x="8617" y="609145"/>
                  </a:lnTo>
                  <a:lnTo>
                    <a:pt x="8824" y="608472"/>
                  </a:lnTo>
                  <a:lnTo>
                    <a:pt x="9016" y="607732"/>
                  </a:lnTo>
                  <a:lnTo>
                    <a:pt x="9208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1" y="604435"/>
                  </a:lnTo>
                  <a:lnTo>
                    <a:pt x="9866" y="603527"/>
                  </a:lnTo>
                  <a:lnTo>
                    <a:pt x="10007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1" y="599557"/>
                  </a:lnTo>
                  <a:lnTo>
                    <a:pt x="10465" y="598480"/>
                  </a:lnTo>
                  <a:lnTo>
                    <a:pt x="10546" y="597404"/>
                  </a:lnTo>
                  <a:lnTo>
                    <a:pt x="10620" y="596294"/>
                  </a:lnTo>
                  <a:lnTo>
                    <a:pt x="10679" y="595150"/>
                  </a:lnTo>
                  <a:lnTo>
                    <a:pt x="10731" y="593972"/>
                  </a:lnTo>
                  <a:lnTo>
                    <a:pt x="10760" y="592795"/>
                  </a:lnTo>
                  <a:lnTo>
                    <a:pt x="10783" y="591618"/>
                  </a:lnTo>
                  <a:lnTo>
                    <a:pt x="10790" y="590373"/>
                  </a:lnTo>
                  <a:lnTo>
                    <a:pt x="10783" y="589195"/>
                  </a:lnTo>
                  <a:lnTo>
                    <a:pt x="10760" y="588018"/>
                  </a:lnTo>
                  <a:lnTo>
                    <a:pt x="10731" y="586840"/>
                  </a:lnTo>
                  <a:lnTo>
                    <a:pt x="10679" y="585697"/>
                  </a:lnTo>
                  <a:lnTo>
                    <a:pt x="10620" y="584586"/>
                  </a:lnTo>
                  <a:lnTo>
                    <a:pt x="10546" y="583476"/>
                  </a:lnTo>
                  <a:lnTo>
                    <a:pt x="10465" y="582400"/>
                  </a:lnTo>
                  <a:lnTo>
                    <a:pt x="10361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07" y="578296"/>
                  </a:lnTo>
                  <a:lnTo>
                    <a:pt x="9866" y="577354"/>
                  </a:lnTo>
                  <a:lnTo>
                    <a:pt x="9711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8" y="573889"/>
                  </a:lnTo>
                  <a:lnTo>
                    <a:pt x="9016" y="573115"/>
                  </a:lnTo>
                  <a:lnTo>
                    <a:pt x="8824" y="572408"/>
                  </a:lnTo>
                  <a:lnTo>
                    <a:pt x="8617" y="571702"/>
                  </a:lnTo>
                  <a:lnTo>
                    <a:pt x="8403" y="571029"/>
                  </a:lnTo>
                  <a:lnTo>
                    <a:pt x="8189" y="570423"/>
                  </a:lnTo>
                  <a:lnTo>
                    <a:pt x="7959" y="569885"/>
                  </a:lnTo>
                  <a:lnTo>
                    <a:pt x="7730" y="569347"/>
                  </a:lnTo>
                  <a:lnTo>
                    <a:pt x="7486" y="568876"/>
                  </a:lnTo>
                  <a:lnTo>
                    <a:pt x="7243" y="568472"/>
                  </a:lnTo>
                  <a:lnTo>
                    <a:pt x="6991" y="568102"/>
                  </a:lnTo>
                  <a:lnTo>
                    <a:pt x="6740" y="567766"/>
                  </a:lnTo>
                  <a:lnTo>
                    <a:pt x="6474" y="567530"/>
                  </a:lnTo>
                  <a:lnTo>
                    <a:pt x="6215" y="567328"/>
                  </a:lnTo>
                  <a:lnTo>
                    <a:pt x="5942" y="567160"/>
                  </a:lnTo>
                  <a:lnTo>
                    <a:pt x="5668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447;p29"/>
            <p:cNvSpPr/>
            <p:nvPr/>
          </p:nvSpPr>
          <p:spPr>
            <a:xfrm>
              <a:off x="10537933" y="1504158"/>
              <a:ext cx="55637" cy="742601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403" y="0"/>
                  </a:moveTo>
                  <a:lnTo>
                    <a:pt x="5122" y="34"/>
                  </a:lnTo>
                  <a:lnTo>
                    <a:pt x="4848" y="135"/>
                  </a:lnTo>
                  <a:lnTo>
                    <a:pt x="4582" y="269"/>
                  </a:lnTo>
                  <a:lnTo>
                    <a:pt x="4316" y="471"/>
                  </a:lnTo>
                  <a:lnTo>
                    <a:pt x="4050" y="740"/>
                  </a:lnTo>
                  <a:lnTo>
                    <a:pt x="3799" y="1043"/>
                  </a:lnTo>
                  <a:lnTo>
                    <a:pt x="3548" y="1413"/>
                  </a:lnTo>
                  <a:lnTo>
                    <a:pt x="3304" y="1850"/>
                  </a:lnTo>
                  <a:lnTo>
                    <a:pt x="3060" y="2321"/>
                  </a:lnTo>
                  <a:lnTo>
                    <a:pt x="2831" y="2826"/>
                  </a:lnTo>
                  <a:lnTo>
                    <a:pt x="2602" y="3398"/>
                  </a:lnTo>
                  <a:lnTo>
                    <a:pt x="2387" y="4003"/>
                  </a:lnTo>
                  <a:lnTo>
                    <a:pt x="2173" y="4643"/>
                  </a:lnTo>
                  <a:lnTo>
                    <a:pt x="1966" y="5349"/>
                  </a:lnTo>
                  <a:lnTo>
                    <a:pt x="1774" y="6089"/>
                  </a:lnTo>
                  <a:lnTo>
                    <a:pt x="1589" y="6863"/>
                  </a:lnTo>
                  <a:lnTo>
                    <a:pt x="1404" y="7670"/>
                  </a:lnTo>
                  <a:lnTo>
                    <a:pt x="1234" y="8511"/>
                  </a:lnTo>
                  <a:lnTo>
                    <a:pt x="1079" y="9420"/>
                  </a:lnTo>
                  <a:lnTo>
                    <a:pt x="924" y="10328"/>
                  </a:lnTo>
                  <a:lnTo>
                    <a:pt x="784" y="11270"/>
                  </a:lnTo>
                  <a:lnTo>
                    <a:pt x="658" y="12245"/>
                  </a:lnTo>
                  <a:lnTo>
                    <a:pt x="532" y="13255"/>
                  </a:lnTo>
                  <a:lnTo>
                    <a:pt x="429" y="14298"/>
                  </a:lnTo>
                  <a:lnTo>
                    <a:pt x="333" y="15340"/>
                  </a:lnTo>
                  <a:lnTo>
                    <a:pt x="244" y="16417"/>
                  </a:lnTo>
                  <a:lnTo>
                    <a:pt x="170" y="17527"/>
                  </a:lnTo>
                  <a:lnTo>
                    <a:pt x="111" y="18671"/>
                  </a:lnTo>
                  <a:lnTo>
                    <a:pt x="67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0" y="23347"/>
                  </a:lnTo>
                  <a:lnTo>
                    <a:pt x="8" y="24558"/>
                  </a:lnTo>
                  <a:lnTo>
                    <a:pt x="30" y="25769"/>
                  </a:lnTo>
                  <a:lnTo>
                    <a:pt x="67" y="26947"/>
                  </a:lnTo>
                  <a:lnTo>
                    <a:pt x="111" y="28091"/>
                  </a:lnTo>
                  <a:lnTo>
                    <a:pt x="170" y="29234"/>
                  </a:lnTo>
                  <a:lnTo>
                    <a:pt x="244" y="30345"/>
                  </a:lnTo>
                  <a:lnTo>
                    <a:pt x="333" y="31455"/>
                  </a:lnTo>
                  <a:lnTo>
                    <a:pt x="429" y="32531"/>
                  </a:lnTo>
                  <a:lnTo>
                    <a:pt x="532" y="33540"/>
                  </a:lnTo>
                  <a:lnTo>
                    <a:pt x="658" y="34550"/>
                  </a:lnTo>
                  <a:lnTo>
                    <a:pt x="784" y="35525"/>
                  </a:lnTo>
                  <a:lnTo>
                    <a:pt x="924" y="36501"/>
                  </a:lnTo>
                  <a:lnTo>
                    <a:pt x="1079" y="37409"/>
                  </a:lnTo>
                  <a:lnTo>
                    <a:pt x="1234" y="38284"/>
                  </a:lnTo>
                  <a:lnTo>
                    <a:pt x="1404" y="39125"/>
                  </a:lnTo>
                  <a:lnTo>
                    <a:pt x="1589" y="39932"/>
                  </a:lnTo>
                  <a:lnTo>
                    <a:pt x="1774" y="40706"/>
                  </a:lnTo>
                  <a:lnTo>
                    <a:pt x="1966" y="41413"/>
                  </a:lnTo>
                  <a:lnTo>
                    <a:pt x="2173" y="42119"/>
                  </a:lnTo>
                  <a:lnTo>
                    <a:pt x="2387" y="42758"/>
                  </a:lnTo>
                  <a:lnTo>
                    <a:pt x="2602" y="43364"/>
                  </a:lnTo>
                  <a:lnTo>
                    <a:pt x="2831" y="43902"/>
                  </a:lnTo>
                  <a:lnTo>
                    <a:pt x="3060" y="44407"/>
                  </a:lnTo>
                  <a:lnTo>
                    <a:pt x="3304" y="44878"/>
                  </a:lnTo>
                  <a:lnTo>
                    <a:pt x="3548" y="45281"/>
                  </a:lnTo>
                  <a:lnTo>
                    <a:pt x="3799" y="45651"/>
                  </a:lnTo>
                  <a:lnTo>
                    <a:pt x="4050" y="45954"/>
                  </a:lnTo>
                  <a:lnTo>
                    <a:pt x="4316" y="46223"/>
                  </a:lnTo>
                  <a:lnTo>
                    <a:pt x="4582" y="46425"/>
                  </a:lnTo>
                  <a:lnTo>
                    <a:pt x="4848" y="46560"/>
                  </a:lnTo>
                  <a:lnTo>
                    <a:pt x="5122" y="46661"/>
                  </a:lnTo>
                  <a:lnTo>
                    <a:pt x="5403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0" y="45954"/>
                  </a:lnTo>
                  <a:lnTo>
                    <a:pt x="6999" y="45651"/>
                  </a:lnTo>
                  <a:lnTo>
                    <a:pt x="7250" y="45281"/>
                  </a:lnTo>
                  <a:lnTo>
                    <a:pt x="7494" y="44878"/>
                  </a:lnTo>
                  <a:lnTo>
                    <a:pt x="7731" y="44407"/>
                  </a:lnTo>
                  <a:lnTo>
                    <a:pt x="7967" y="43902"/>
                  </a:lnTo>
                  <a:lnTo>
                    <a:pt x="8189" y="43364"/>
                  </a:lnTo>
                  <a:lnTo>
                    <a:pt x="8411" y="42758"/>
                  </a:lnTo>
                  <a:lnTo>
                    <a:pt x="8625" y="42119"/>
                  </a:lnTo>
                  <a:lnTo>
                    <a:pt x="8824" y="41413"/>
                  </a:lnTo>
                  <a:lnTo>
                    <a:pt x="9024" y="40706"/>
                  </a:lnTo>
                  <a:lnTo>
                    <a:pt x="9209" y="39932"/>
                  </a:lnTo>
                  <a:lnTo>
                    <a:pt x="9386" y="39125"/>
                  </a:lnTo>
                  <a:lnTo>
                    <a:pt x="9556" y="38284"/>
                  </a:lnTo>
                  <a:lnTo>
                    <a:pt x="9719" y="37409"/>
                  </a:lnTo>
                  <a:lnTo>
                    <a:pt x="9874" y="36501"/>
                  </a:lnTo>
                  <a:lnTo>
                    <a:pt x="10014" y="35525"/>
                  </a:lnTo>
                  <a:lnTo>
                    <a:pt x="10140" y="34550"/>
                  </a:lnTo>
                  <a:lnTo>
                    <a:pt x="10266" y="33540"/>
                  </a:lnTo>
                  <a:lnTo>
                    <a:pt x="10369" y="32531"/>
                  </a:lnTo>
                  <a:lnTo>
                    <a:pt x="10465" y="31455"/>
                  </a:lnTo>
                  <a:lnTo>
                    <a:pt x="10554" y="30345"/>
                  </a:lnTo>
                  <a:lnTo>
                    <a:pt x="10628" y="29234"/>
                  </a:lnTo>
                  <a:lnTo>
                    <a:pt x="10687" y="28091"/>
                  </a:lnTo>
                  <a:lnTo>
                    <a:pt x="10731" y="26947"/>
                  </a:lnTo>
                  <a:lnTo>
                    <a:pt x="10768" y="25769"/>
                  </a:lnTo>
                  <a:lnTo>
                    <a:pt x="10790" y="24558"/>
                  </a:lnTo>
                  <a:lnTo>
                    <a:pt x="10798" y="23347"/>
                  </a:lnTo>
                  <a:lnTo>
                    <a:pt x="10790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66" y="13255"/>
                  </a:lnTo>
                  <a:lnTo>
                    <a:pt x="10140" y="12245"/>
                  </a:lnTo>
                  <a:lnTo>
                    <a:pt x="10014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4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0" y="1413"/>
                  </a:lnTo>
                  <a:lnTo>
                    <a:pt x="6999" y="1043"/>
                  </a:lnTo>
                  <a:lnTo>
                    <a:pt x="6740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403" y="0"/>
                  </a:lnTo>
                  <a:close/>
                  <a:moveTo>
                    <a:pt x="5403" y="113472"/>
                  </a:moveTo>
                  <a:lnTo>
                    <a:pt x="5122" y="113506"/>
                  </a:lnTo>
                  <a:lnTo>
                    <a:pt x="4848" y="113573"/>
                  </a:lnTo>
                  <a:lnTo>
                    <a:pt x="4582" y="113742"/>
                  </a:lnTo>
                  <a:lnTo>
                    <a:pt x="4316" y="113943"/>
                  </a:lnTo>
                  <a:lnTo>
                    <a:pt x="4050" y="114213"/>
                  </a:lnTo>
                  <a:lnTo>
                    <a:pt x="3799" y="114515"/>
                  </a:lnTo>
                  <a:lnTo>
                    <a:pt x="3548" y="114885"/>
                  </a:lnTo>
                  <a:lnTo>
                    <a:pt x="3304" y="115323"/>
                  </a:lnTo>
                  <a:lnTo>
                    <a:pt x="3060" y="115794"/>
                  </a:lnTo>
                  <a:lnTo>
                    <a:pt x="2831" y="116298"/>
                  </a:lnTo>
                  <a:lnTo>
                    <a:pt x="2602" y="116870"/>
                  </a:lnTo>
                  <a:lnTo>
                    <a:pt x="2387" y="117476"/>
                  </a:lnTo>
                  <a:lnTo>
                    <a:pt x="2173" y="118115"/>
                  </a:lnTo>
                  <a:lnTo>
                    <a:pt x="1966" y="118821"/>
                  </a:lnTo>
                  <a:lnTo>
                    <a:pt x="1774" y="119562"/>
                  </a:lnTo>
                  <a:lnTo>
                    <a:pt x="1589" y="120335"/>
                  </a:lnTo>
                  <a:lnTo>
                    <a:pt x="1404" y="121143"/>
                  </a:lnTo>
                  <a:lnTo>
                    <a:pt x="1234" y="121984"/>
                  </a:lnTo>
                  <a:lnTo>
                    <a:pt x="1079" y="122858"/>
                  </a:lnTo>
                  <a:lnTo>
                    <a:pt x="924" y="123800"/>
                  </a:lnTo>
                  <a:lnTo>
                    <a:pt x="784" y="124742"/>
                  </a:lnTo>
                  <a:lnTo>
                    <a:pt x="658" y="125718"/>
                  </a:lnTo>
                  <a:lnTo>
                    <a:pt x="532" y="126727"/>
                  </a:lnTo>
                  <a:lnTo>
                    <a:pt x="429" y="127736"/>
                  </a:lnTo>
                  <a:lnTo>
                    <a:pt x="333" y="128813"/>
                  </a:lnTo>
                  <a:lnTo>
                    <a:pt x="244" y="129889"/>
                  </a:lnTo>
                  <a:lnTo>
                    <a:pt x="170" y="131000"/>
                  </a:lnTo>
                  <a:lnTo>
                    <a:pt x="111" y="132110"/>
                  </a:lnTo>
                  <a:lnTo>
                    <a:pt x="67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0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7" y="140352"/>
                  </a:lnTo>
                  <a:lnTo>
                    <a:pt x="111" y="141496"/>
                  </a:lnTo>
                  <a:lnTo>
                    <a:pt x="170" y="142640"/>
                  </a:lnTo>
                  <a:lnTo>
                    <a:pt x="244" y="143716"/>
                  </a:lnTo>
                  <a:lnTo>
                    <a:pt x="333" y="144826"/>
                  </a:lnTo>
                  <a:lnTo>
                    <a:pt x="429" y="145869"/>
                  </a:lnTo>
                  <a:lnTo>
                    <a:pt x="532" y="146912"/>
                  </a:lnTo>
                  <a:lnTo>
                    <a:pt x="658" y="147921"/>
                  </a:lnTo>
                  <a:lnTo>
                    <a:pt x="784" y="148897"/>
                  </a:lnTo>
                  <a:lnTo>
                    <a:pt x="924" y="149839"/>
                  </a:lnTo>
                  <a:lnTo>
                    <a:pt x="1079" y="150747"/>
                  </a:lnTo>
                  <a:lnTo>
                    <a:pt x="1234" y="151622"/>
                  </a:lnTo>
                  <a:lnTo>
                    <a:pt x="1404" y="152496"/>
                  </a:lnTo>
                  <a:lnTo>
                    <a:pt x="1589" y="153304"/>
                  </a:lnTo>
                  <a:lnTo>
                    <a:pt x="1774" y="154078"/>
                  </a:lnTo>
                  <a:lnTo>
                    <a:pt x="1966" y="154818"/>
                  </a:lnTo>
                  <a:lnTo>
                    <a:pt x="2173" y="155491"/>
                  </a:lnTo>
                  <a:lnTo>
                    <a:pt x="2387" y="156163"/>
                  </a:lnTo>
                  <a:lnTo>
                    <a:pt x="2602" y="156769"/>
                  </a:lnTo>
                  <a:lnTo>
                    <a:pt x="2831" y="157341"/>
                  </a:lnTo>
                  <a:lnTo>
                    <a:pt x="3060" y="157845"/>
                  </a:lnTo>
                  <a:lnTo>
                    <a:pt x="3304" y="158316"/>
                  </a:lnTo>
                  <a:lnTo>
                    <a:pt x="3548" y="158720"/>
                  </a:lnTo>
                  <a:lnTo>
                    <a:pt x="3799" y="159090"/>
                  </a:lnTo>
                  <a:lnTo>
                    <a:pt x="4050" y="159427"/>
                  </a:lnTo>
                  <a:lnTo>
                    <a:pt x="4316" y="159696"/>
                  </a:lnTo>
                  <a:lnTo>
                    <a:pt x="4582" y="159898"/>
                  </a:lnTo>
                  <a:lnTo>
                    <a:pt x="4848" y="160032"/>
                  </a:lnTo>
                  <a:lnTo>
                    <a:pt x="5122" y="160133"/>
                  </a:lnTo>
                  <a:lnTo>
                    <a:pt x="5403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0" y="159427"/>
                  </a:lnTo>
                  <a:lnTo>
                    <a:pt x="6999" y="159090"/>
                  </a:lnTo>
                  <a:lnTo>
                    <a:pt x="7250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4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4" y="148897"/>
                  </a:lnTo>
                  <a:lnTo>
                    <a:pt x="10140" y="147921"/>
                  </a:lnTo>
                  <a:lnTo>
                    <a:pt x="10266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0" y="137997"/>
                  </a:lnTo>
                  <a:lnTo>
                    <a:pt x="10798" y="136820"/>
                  </a:lnTo>
                  <a:lnTo>
                    <a:pt x="10790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66" y="126727"/>
                  </a:lnTo>
                  <a:lnTo>
                    <a:pt x="10140" y="125718"/>
                  </a:lnTo>
                  <a:lnTo>
                    <a:pt x="10014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4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0" y="114885"/>
                  </a:lnTo>
                  <a:lnTo>
                    <a:pt x="6999" y="114515"/>
                  </a:lnTo>
                  <a:lnTo>
                    <a:pt x="6740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403" y="113472"/>
                  </a:lnTo>
                  <a:close/>
                  <a:moveTo>
                    <a:pt x="5122" y="226945"/>
                  </a:moveTo>
                  <a:lnTo>
                    <a:pt x="4848" y="227046"/>
                  </a:lnTo>
                  <a:lnTo>
                    <a:pt x="4582" y="227214"/>
                  </a:lnTo>
                  <a:lnTo>
                    <a:pt x="4316" y="227416"/>
                  </a:lnTo>
                  <a:lnTo>
                    <a:pt x="4050" y="227651"/>
                  </a:lnTo>
                  <a:lnTo>
                    <a:pt x="3799" y="227988"/>
                  </a:lnTo>
                  <a:lnTo>
                    <a:pt x="3548" y="228358"/>
                  </a:lnTo>
                  <a:lnTo>
                    <a:pt x="3304" y="228761"/>
                  </a:lnTo>
                  <a:lnTo>
                    <a:pt x="3060" y="229232"/>
                  </a:lnTo>
                  <a:lnTo>
                    <a:pt x="2831" y="229771"/>
                  </a:lnTo>
                  <a:lnTo>
                    <a:pt x="2602" y="230309"/>
                  </a:lnTo>
                  <a:lnTo>
                    <a:pt x="2387" y="230915"/>
                  </a:lnTo>
                  <a:lnTo>
                    <a:pt x="2173" y="231587"/>
                  </a:lnTo>
                  <a:lnTo>
                    <a:pt x="1966" y="232260"/>
                  </a:lnTo>
                  <a:lnTo>
                    <a:pt x="1774" y="233000"/>
                  </a:lnTo>
                  <a:lnTo>
                    <a:pt x="1589" y="233774"/>
                  </a:lnTo>
                  <a:lnTo>
                    <a:pt x="1404" y="234581"/>
                  </a:lnTo>
                  <a:lnTo>
                    <a:pt x="1234" y="235422"/>
                  </a:lnTo>
                  <a:lnTo>
                    <a:pt x="1079" y="236331"/>
                  </a:lnTo>
                  <a:lnTo>
                    <a:pt x="924" y="237239"/>
                  </a:lnTo>
                  <a:lnTo>
                    <a:pt x="784" y="238181"/>
                  </a:lnTo>
                  <a:lnTo>
                    <a:pt x="658" y="239157"/>
                  </a:lnTo>
                  <a:lnTo>
                    <a:pt x="532" y="240166"/>
                  </a:lnTo>
                  <a:lnTo>
                    <a:pt x="429" y="241209"/>
                  </a:lnTo>
                  <a:lnTo>
                    <a:pt x="333" y="242252"/>
                  </a:lnTo>
                  <a:lnTo>
                    <a:pt x="244" y="243328"/>
                  </a:lnTo>
                  <a:lnTo>
                    <a:pt x="170" y="244438"/>
                  </a:lnTo>
                  <a:lnTo>
                    <a:pt x="111" y="245582"/>
                  </a:lnTo>
                  <a:lnTo>
                    <a:pt x="67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0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7" y="253824"/>
                  </a:lnTo>
                  <a:lnTo>
                    <a:pt x="111" y="254968"/>
                  </a:lnTo>
                  <a:lnTo>
                    <a:pt x="170" y="256078"/>
                  </a:lnTo>
                  <a:lnTo>
                    <a:pt x="244" y="257188"/>
                  </a:lnTo>
                  <a:lnTo>
                    <a:pt x="333" y="258265"/>
                  </a:lnTo>
                  <a:lnTo>
                    <a:pt x="429" y="259341"/>
                  </a:lnTo>
                  <a:lnTo>
                    <a:pt x="532" y="260384"/>
                  </a:lnTo>
                  <a:lnTo>
                    <a:pt x="658" y="261360"/>
                  </a:lnTo>
                  <a:lnTo>
                    <a:pt x="784" y="262336"/>
                  </a:lnTo>
                  <a:lnTo>
                    <a:pt x="924" y="263311"/>
                  </a:lnTo>
                  <a:lnTo>
                    <a:pt x="1079" y="264220"/>
                  </a:lnTo>
                  <a:lnTo>
                    <a:pt x="1234" y="265094"/>
                  </a:lnTo>
                  <a:lnTo>
                    <a:pt x="1404" y="265935"/>
                  </a:lnTo>
                  <a:lnTo>
                    <a:pt x="1589" y="266743"/>
                  </a:lnTo>
                  <a:lnTo>
                    <a:pt x="1774" y="267516"/>
                  </a:lnTo>
                  <a:lnTo>
                    <a:pt x="1966" y="268256"/>
                  </a:lnTo>
                  <a:lnTo>
                    <a:pt x="2173" y="268963"/>
                  </a:lnTo>
                  <a:lnTo>
                    <a:pt x="2387" y="269602"/>
                  </a:lnTo>
                  <a:lnTo>
                    <a:pt x="2602" y="270208"/>
                  </a:lnTo>
                  <a:lnTo>
                    <a:pt x="2831" y="270780"/>
                  </a:lnTo>
                  <a:lnTo>
                    <a:pt x="3060" y="271318"/>
                  </a:lnTo>
                  <a:lnTo>
                    <a:pt x="3304" y="271789"/>
                  </a:lnTo>
                  <a:lnTo>
                    <a:pt x="3548" y="272193"/>
                  </a:lnTo>
                  <a:lnTo>
                    <a:pt x="3799" y="272563"/>
                  </a:lnTo>
                  <a:lnTo>
                    <a:pt x="4050" y="272865"/>
                  </a:lnTo>
                  <a:lnTo>
                    <a:pt x="4316" y="273134"/>
                  </a:lnTo>
                  <a:lnTo>
                    <a:pt x="4582" y="273336"/>
                  </a:lnTo>
                  <a:lnTo>
                    <a:pt x="4848" y="273505"/>
                  </a:lnTo>
                  <a:lnTo>
                    <a:pt x="5122" y="273572"/>
                  </a:lnTo>
                  <a:lnTo>
                    <a:pt x="5403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0" y="272865"/>
                  </a:lnTo>
                  <a:lnTo>
                    <a:pt x="6999" y="272563"/>
                  </a:lnTo>
                  <a:lnTo>
                    <a:pt x="7250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4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4" y="262336"/>
                  </a:lnTo>
                  <a:lnTo>
                    <a:pt x="10140" y="261360"/>
                  </a:lnTo>
                  <a:lnTo>
                    <a:pt x="10266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0" y="251469"/>
                  </a:lnTo>
                  <a:lnTo>
                    <a:pt x="10798" y="250258"/>
                  </a:lnTo>
                  <a:lnTo>
                    <a:pt x="10790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66" y="240166"/>
                  </a:lnTo>
                  <a:lnTo>
                    <a:pt x="10140" y="239157"/>
                  </a:lnTo>
                  <a:lnTo>
                    <a:pt x="10014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4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0" y="228358"/>
                  </a:lnTo>
                  <a:lnTo>
                    <a:pt x="6999" y="227988"/>
                  </a:lnTo>
                  <a:lnTo>
                    <a:pt x="6740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22" y="340384"/>
                  </a:moveTo>
                  <a:lnTo>
                    <a:pt x="4848" y="340485"/>
                  </a:lnTo>
                  <a:lnTo>
                    <a:pt x="4582" y="340653"/>
                  </a:lnTo>
                  <a:lnTo>
                    <a:pt x="4316" y="340855"/>
                  </a:lnTo>
                  <a:lnTo>
                    <a:pt x="4050" y="341124"/>
                  </a:lnTo>
                  <a:lnTo>
                    <a:pt x="3799" y="341426"/>
                  </a:lnTo>
                  <a:lnTo>
                    <a:pt x="3548" y="341797"/>
                  </a:lnTo>
                  <a:lnTo>
                    <a:pt x="3304" y="342200"/>
                  </a:lnTo>
                  <a:lnTo>
                    <a:pt x="3060" y="342671"/>
                  </a:lnTo>
                  <a:lnTo>
                    <a:pt x="2831" y="343209"/>
                  </a:lnTo>
                  <a:lnTo>
                    <a:pt x="2602" y="343748"/>
                  </a:lnTo>
                  <a:lnTo>
                    <a:pt x="2387" y="344387"/>
                  </a:lnTo>
                  <a:lnTo>
                    <a:pt x="2173" y="345026"/>
                  </a:lnTo>
                  <a:lnTo>
                    <a:pt x="1966" y="345733"/>
                  </a:lnTo>
                  <a:lnTo>
                    <a:pt x="1774" y="346439"/>
                  </a:lnTo>
                  <a:lnTo>
                    <a:pt x="1589" y="347213"/>
                  </a:lnTo>
                  <a:lnTo>
                    <a:pt x="1404" y="348054"/>
                  </a:lnTo>
                  <a:lnTo>
                    <a:pt x="1234" y="348895"/>
                  </a:lnTo>
                  <a:lnTo>
                    <a:pt x="1079" y="349770"/>
                  </a:lnTo>
                  <a:lnTo>
                    <a:pt x="924" y="350678"/>
                  </a:lnTo>
                  <a:lnTo>
                    <a:pt x="784" y="351620"/>
                  </a:lnTo>
                  <a:lnTo>
                    <a:pt x="658" y="352595"/>
                  </a:lnTo>
                  <a:lnTo>
                    <a:pt x="532" y="353605"/>
                  </a:lnTo>
                  <a:lnTo>
                    <a:pt x="429" y="354648"/>
                  </a:lnTo>
                  <a:lnTo>
                    <a:pt x="333" y="355724"/>
                  </a:lnTo>
                  <a:lnTo>
                    <a:pt x="244" y="356801"/>
                  </a:lnTo>
                  <a:lnTo>
                    <a:pt x="170" y="357911"/>
                  </a:lnTo>
                  <a:lnTo>
                    <a:pt x="111" y="359021"/>
                  </a:lnTo>
                  <a:lnTo>
                    <a:pt x="67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0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7" y="367263"/>
                  </a:lnTo>
                  <a:lnTo>
                    <a:pt x="111" y="368407"/>
                  </a:lnTo>
                  <a:lnTo>
                    <a:pt x="170" y="369517"/>
                  </a:lnTo>
                  <a:lnTo>
                    <a:pt x="244" y="370627"/>
                  </a:lnTo>
                  <a:lnTo>
                    <a:pt x="333" y="371704"/>
                  </a:lnTo>
                  <a:lnTo>
                    <a:pt x="429" y="372780"/>
                  </a:lnTo>
                  <a:lnTo>
                    <a:pt x="532" y="373823"/>
                  </a:lnTo>
                  <a:lnTo>
                    <a:pt x="658" y="374799"/>
                  </a:lnTo>
                  <a:lnTo>
                    <a:pt x="784" y="375808"/>
                  </a:lnTo>
                  <a:lnTo>
                    <a:pt x="924" y="376750"/>
                  </a:lnTo>
                  <a:lnTo>
                    <a:pt x="1079" y="377658"/>
                  </a:lnTo>
                  <a:lnTo>
                    <a:pt x="1234" y="378533"/>
                  </a:lnTo>
                  <a:lnTo>
                    <a:pt x="1404" y="379374"/>
                  </a:lnTo>
                  <a:lnTo>
                    <a:pt x="1589" y="380215"/>
                  </a:lnTo>
                  <a:lnTo>
                    <a:pt x="1774" y="380989"/>
                  </a:lnTo>
                  <a:lnTo>
                    <a:pt x="1966" y="381695"/>
                  </a:lnTo>
                  <a:lnTo>
                    <a:pt x="2173" y="382402"/>
                  </a:lnTo>
                  <a:lnTo>
                    <a:pt x="2387" y="383041"/>
                  </a:lnTo>
                  <a:lnTo>
                    <a:pt x="2602" y="383680"/>
                  </a:lnTo>
                  <a:lnTo>
                    <a:pt x="2831" y="384218"/>
                  </a:lnTo>
                  <a:lnTo>
                    <a:pt x="3060" y="384757"/>
                  </a:lnTo>
                  <a:lnTo>
                    <a:pt x="3304" y="385228"/>
                  </a:lnTo>
                  <a:lnTo>
                    <a:pt x="3548" y="385631"/>
                  </a:lnTo>
                  <a:lnTo>
                    <a:pt x="3799" y="386001"/>
                  </a:lnTo>
                  <a:lnTo>
                    <a:pt x="4050" y="386304"/>
                  </a:lnTo>
                  <a:lnTo>
                    <a:pt x="4316" y="386573"/>
                  </a:lnTo>
                  <a:lnTo>
                    <a:pt x="4582" y="386775"/>
                  </a:lnTo>
                  <a:lnTo>
                    <a:pt x="4848" y="386943"/>
                  </a:lnTo>
                  <a:lnTo>
                    <a:pt x="5122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0" y="386304"/>
                  </a:lnTo>
                  <a:lnTo>
                    <a:pt x="6999" y="386001"/>
                  </a:lnTo>
                  <a:lnTo>
                    <a:pt x="7250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4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4" y="375808"/>
                  </a:lnTo>
                  <a:lnTo>
                    <a:pt x="10140" y="374799"/>
                  </a:lnTo>
                  <a:lnTo>
                    <a:pt x="10266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0" y="364908"/>
                  </a:lnTo>
                  <a:lnTo>
                    <a:pt x="10798" y="363697"/>
                  </a:lnTo>
                  <a:lnTo>
                    <a:pt x="10790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66" y="353605"/>
                  </a:lnTo>
                  <a:lnTo>
                    <a:pt x="10140" y="352595"/>
                  </a:lnTo>
                  <a:lnTo>
                    <a:pt x="10014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4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0" y="341797"/>
                  </a:lnTo>
                  <a:lnTo>
                    <a:pt x="6999" y="341426"/>
                  </a:lnTo>
                  <a:lnTo>
                    <a:pt x="6740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403" y="453822"/>
                  </a:moveTo>
                  <a:lnTo>
                    <a:pt x="5122" y="453856"/>
                  </a:lnTo>
                  <a:lnTo>
                    <a:pt x="4848" y="453957"/>
                  </a:lnTo>
                  <a:lnTo>
                    <a:pt x="4582" y="454092"/>
                  </a:lnTo>
                  <a:lnTo>
                    <a:pt x="4316" y="454293"/>
                  </a:lnTo>
                  <a:lnTo>
                    <a:pt x="4050" y="454562"/>
                  </a:lnTo>
                  <a:lnTo>
                    <a:pt x="3799" y="454865"/>
                  </a:lnTo>
                  <a:lnTo>
                    <a:pt x="3548" y="455235"/>
                  </a:lnTo>
                  <a:lnTo>
                    <a:pt x="3304" y="455639"/>
                  </a:lnTo>
                  <a:lnTo>
                    <a:pt x="3060" y="456110"/>
                  </a:lnTo>
                  <a:lnTo>
                    <a:pt x="2831" y="456615"/>
                  </a:lnTo>
                  <a:lnTo>
                    <a:pt x="2602" y="457153"/>
                  </a:lnTo>
                  <a:lnTo>
                    <a:pt x="2387" y="457758"/>
                  </a:lnTo>
                  <a:lnTo>
                    <a:pt x="2173" y="458398"/>
                  </a:lnTo>
                  <a:lnTo>
                    <a:pt x="1966" y="459104"/>
                  </a:lnTo>
                  <a:lnTo>
                    <a:pt x="1774" y="459811"/>
                  </a:lnTo>
                  <a:lnTo>
                    <a:pt x="1589" y="460584"/>
                  </a:lnTo>
                  <a:lnTo>
                    <a:pt x="1404" y="461392"/>
                  </a:lnTo>
                  <a:lnTo>
                    <a:pt x="1234" y="462233"/>
                  </a:lnTo>
                  <a:lnTo>
                    <a:pt x="1079" y="463141"/>
                  </a:lnTo>
                  <a:lnTo>
                    <a:pt x="924" y="464049"/>
                  </a:lnTo>
                  <a:lnTo>
                    <a:pt x="784" y="464991"/>
                  </a:lnTo>
                  <a:lnTo>
                    <a:pt x="658" y="465967"/>
                  </a:lnTo>
                  <a:lnTo>
                    <a:pt x="532" y="466976"/>
                  </a:lnTo>
                  <a:lnTo>
                    <a:pt x="429" y="468019"/>
                  </a:lnTo>
                  <a:lnTo>
                    <a:pt x="333" y="469062"/>
                  </a:lnTo>
                  <a:lnTo>
                    <a:pt x="244" y="470172"/>
                  </a:lnTo>
                  <a:lnTo>
                    <a:pt x="170" y="471282"/>
                  </a:lnTo>
                  <a:lnTo>
                    <a:pt x="111" y="472426"/>
                  </a:lnTo>
                  <a:lnTo>
                    <a:pt x="67" y="473570"/>
                  </a:lnTo>
                  <a:lnTo>
                    <a:pt x="30" y="474747"/>
                  </a:lnTo>
                  <a:lnTo>
                    <a:pt x="8" y="475958"/>
                  </a:lnTo>
                  <a:lnTo>
                    <a:pt x="0" y="477170"/>
                  </a:lnTo>
                  <a:lnTo>
                    <a:pt x="8" y="478381"/>
                  </a:lnTo>
                  <a:lnTo>
                    <a:pt x="30" y="479558"/>
                  </a:lnTo>
                  <a:lnTo>
                    <a:pt x="67" y="480702"/>
                  </a:lnTo>
                  <a:lnTo>
                    <a:pt x="111" y="481879"/>
                  </a:lnTo>
                  <a:lnTo>
                    <a:pt x="170" y="482989"/>
                  </a:lnTo>
                  <a:lnTo>
                    <a:pt x="244" y="484100"/>
                  </a:lnTo>
                  <a:lnTo>
                    <a:pt x="333" y="485176"/>
                  </a:lnTo>
                  <a:lnTo>
                    <a:pt x="429" y="486253"/>
                  </a:lnTo>
                  <a:lnTo>
                    <a:pt x="532" y="487262"/>
                  </a:lnTo>
                  <a:lnTo>
                    <a:pt x="658" y="488271"/>
                  </a:lnTo>
                  <a:lnTo>
                    <a:pt x="784" y="489247"/>
                  </a:lnTo>
                  <a:lnTo>
                    <a:pt x="924" y="490189"/>
                  </a:lnTo>
                  <a:lnTo>
                    <a:pt x="1079" y="491131"/>
                  </a:lnTo>
                  <a:lnTo>
                    <a:pt x="1234" y="492005"/>
                  </a:lnTo>
                  <a:lnTo>
                    <a:pt x="1404" y="492846"/>
                  </a:lnTo>
                  <a:lnTo>
                    <a:pt x="1589" y="493654"/>
                  </a:lnTo>
                  <a:lnTo>
                    <a:pt x="1774" y="494428"/>
                  </a:lnTo>
                  <a:lnTo>
                    <a:pt x="1966" y="495168"/>
                  </a:lnTo>
                  <a:lnTo>
                    <a:pt x="2173" y="495874"/>
                  </a:lnTo>
                  <a:lnTo>
                    <a:pt x="2387" y="496513"/>
                  </a:lnTo>
                  <a:lnTo>
                    <a:pt x="2602" y="497119"/>
                  </a:lnTo>
                  <a:lnTo>
                    <a:pt x="2831" y="497691"/>
                  </a:lnTo>
                  <a:lnTo>
                    <a:pt x="3060" y="498195"/>
                  </a:lnTo>
                  <a:lnTo>
                    <a:pt x="3304" y="498666"/>
                  </a:lnTo>
                  <a:lnTo>
                    <a:pt x="3548" y="499104"/>
                  </a:lnTo>
                  <a:lnTo>
                    <a:pt x="3799" y="499474"/>
                  </a:lnTo>
                  <a:lnTo>
                    <a:pt x="4050" y="499777"/>
                  </a:lnTo>
                  <a:lnTo>
                    <a:pt x="4316" y="500046"/>
                  </a:lnTo>
                  <a:lnTo>
                    <a:pt x="4582" y="500248"/>
                  </a:lnTo>
                  <a:lnTo>
                    <a:pt x="4848" y="500382"/>
                  </a:lnTo>
                  <a:lnTo>
                    <a:pt x="5122" y="500483"/>
                  </a:lnTo>
                  <a:lnTo>
                    <a:pt x="5403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0" y="499777"/>
                  </a:lnTo>
                  <a:lnTo>
                    <a:pt x="6999" y="499474"/>
                  </a:lnTo>
                  <a:lnTo>
                    <a:pt x="7250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74"/>
                  </a:lnTo>
                  <a:lnTo>
                    <a:pt x="8824" y="495168"/>
                  </a:lnTo>
                  <a:lnTo>
                    <a:pt x="9024" y="494428"/>
                  </a:lnTo>
                  <a:lnTo>
                    <a:pt x="9209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9" y="491131"/>
                  </a:lnTo>
                  <a:lnTo>
                    <a:pt x="9874" y="490189"/>
                  </a:lnTo>
                  <a:lnTo>
                    <a:pt x="10014" y="489247"/>
                  </a:lnTo>
                  <a:lnTo>
                    <a:pt x="10140" y="488271"/>
                  </a:lnTo>
                  <a:lnTo>
                    <a:pt x="10266" y="487262"/>
                  </a:lnTo>
                  <a:lnTo>
                    <a:pt x="10369" y="486253"/>
                  </a:lnTo>
                  <a:lnTo>
                    <a:pt x="10465" y="485176"/>
                  </a:lnTo>
                  <a:lnTo>
                    <a:pt x="10554" y="484100"/>
                  </a:lnTo>
                  <a:lnTo>
                    <a:pt x="10628" y="482989"/>
                  </a:lnTo>
                  <a:lnTo>
                    <a:pt x="10687" y="481879"/>
                  </a:lnTo>
                  <a:lnTo>
                    <a:pt x="10731" y="480702"/>
                  </a:lnTo>
                  <a:lnTo>
                    <a:pt x="10768" y="479558"/>
                  </a:lnTo>
                  <a:lnTo>
                    <a:pt x="10790" y="478381"/>
                  </a:lnTo>
                  <a:lnTo>
                    <a:pt x="10798" y="477170"/>
                  </a:lnTo>
                  <a:lnTo>
                    <a:pt x="10790" y="475958"/>
                  </a:lnTo>
                  <a:lnTo>
                    <a:pt x="10768" y="474747"/>
                  </a:lnTo>
                  <a:lnTo>
                    <a:pt x="10731" y="473570"/>
                  </a:lnTo>
                  <a:lnTo>
                    <a:pt x="10687" y="472426"/>
                  </a:lnTo>
                  <a:lnTo>
                    <a:pt x="10628" y="471282"/>
                  </a:lnTo>
                  <a:lnTo>
                    <a:pt x="10554" y="470172"/>
                  </a:lnTo>
                  <a:lnTo>
                    <a:pt x="10465" y="469062"/>
                  </a:lnTo>
                  <a:lnTo>
                    <a:pt x="10369" y="468019"/>
                  </a:lnTo>
                  <a:lnTo>
                    <a:pt x="10266" y="466976"/>
                  </a:lnTo>
                  <a:lnTo>
                    <a:pt x="10140" y="465967"/>
                  </a:lnTo>
                  <a:lnTo>
                    <a:pt x="10014" y="464991"/>
                  </a:lnTo>
                  <a:lnTo>
                    <a:pt x="9874" y="464049"/>
                  </a:lnTo>
                  <a:lnTo>
                    <a:pt x="9719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9" y="460584"/>
                  </a:lnTo>
                  <a:lnTo>
                    <a:pt x="9024" y="459811"/>
                  </a:lnTo>
                  <a:lnTo>
                    <a:pt x="8824" y="459104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0" y="455235"/>
                  </a:lnTo>
                  <a:lnTo>
                    <a:pt x="6999" y="454865"/>
                  </a:lnTo>
                  <a:lnTo>
                    <a:pt x="6740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403" y="453822"/>
                  </a:lnTo>
                  <a:close/>
                  <a:moveTo>
                    <a:pt x="5122" y="567059"/>
                  </a:moveTo>
                  <a:lnTo>
                    <a:pt x="4848" y="567160"/>
                  </a:lnTo>
                  <a:lnTo>
                    <a:pt x="4582" y="567328"/>
                  </a:lnTo>
                  <a:lnTo>
                    <a:pt x="4316" y="567530"/>
                  </a:lnTo>
                  <a:lnTo>
                    <a:pt x="4050" y="567766"/>
                  </a:lnTo>
                  <a:lnTo>
                    <a:pt x="3799" y="568102"/>
                  </a:lnTo>
                  <a:lnTo>
                    <a:pt x="3548" y="568472"/>
                  </a:lnTo>
                  <a:lnTo>
                    <a:pt x="3304" y="568876"/>
                  </a:lnTo>
                  <a:lnTo>
                    <a:pt x="3060" y="569347"/>
                  </a:lnTo>
                  <a:lnTo>
                    <a:pt x="2831" y="569885"/>
                  </a:lnTo>
                  <a:lnTo>
                    <a:pt x="2602" y="570423"/>
                  </a:lnTo>
                  <a:lnTo>
                    <a:pt x="2387" y="571029"/>
                  </a:lnTo>
                  <a:lnTo>
                    <a:pt x="2173" y="571702"/>
                  </a:lnTo>
                  <a:lnTo>
                    <a:pt x="1966" y="572408"/>
                  </a:lnTo>
                  <a:lnTo>
                    <a:pt x="1774" y="573115"/>
                  </a:lnTo>
                  <a:lnTo>
                    <a:pt x="1589" y="573889"/>
                  </a:lnTo>
                  <a:lnTo>
                    <a:pt x="1404" y="574730"/>
                  </a:lnTo>
                  <a:lnTo>
                    <a:pt x="1234" y="575571"/>
                  </a:lnTo>
                  <a:lnTo>
                    <a:pt x="1079" y="576445"/>
                  </a:lnTo>
                  <a:lnTo>
                    <a:pt x="924" y="577354"/>
                  </a:lnTo>
                  <a:lnTo>
                    <a:pt x="784" y="578296"/>
                  </a:lnTo>
                  <a:lnTo>
                    <a:pt x="658" y="579271"/>
                  </a:lnTo>
                  <a:lnTo>
                    <a:pt x="532" y="580280"/>
                  </a:lnTo>
                  <a:lnTo>
                    <a:pt x="429" y="581323"/>
                  </a:lnTo>
                  <a:lnTo>
                    <a:pt x="333" y="582400"/>
                  </a:lnTo>
                  <a:lnTo>
                    <a:pt x="244" y="583476"/>
                  </a:lnTo>
                  <a:lnTo>
                    <a:pt x="170" y="584586"/>
                  </a:lnTo>
                  <a:lnTo>
                    <a:pt x="111" y="585697"/>
                  </a:lnTo>
                  <a:lnTo>
                    <a:pt x="67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0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7" y="593972"/>
                  </a:lnTo>
                  <a:lnTo>
                    <a:pt x="111" y="595150"/>
                  </a:lnTo>
                  <a:lnTo>
                    <a:pt x="170" y="596294"/>
                  </a:lnTo>
                  <a:lnTo>
                    <a:pt x="244" y="597404"/>
                  </a:lnTo>
                  <a:lnTo>
                    <a:pt x="333" y="598480"/>
                  </a:lnTo>
                  <a:lnTo>
                    <a:pt x="429" y="599557"/>
                  </a:lnTo>
                  <a:lnTo>
                    <a:pt x="532" y="600600"/>
                  </a:lnTo>
                  <a:lnTo>
                    <a:pt x="658" y="601609"/>
                  </a:lnTo>
                  <a:lnTo>
                    <a:pt x="784" y="602585"/>
                  </a:lnTo>
                  <a:lnTo>
                    <a:pt x="924" y="603527"/>
                  </a:lnTo>
                  <a:lnTo>
                    <a:pt x="1079" y="604435"/>
                  </a:lnTo>
                  <a:lnTo>
                    <a:pt x="1234" y="605310"/>
                  </a:lnTo>
                  <a:lnTo>
                    <a:pt x="1404" y="606151"/>
                  </a:lnTo>
                  <a:lnTo>
                    <a:pt x="1589" y="606958"/>
                  </a:lnTo>
                  <a:lnTo>
                    <a:pt x="1774" y="607732"/>
                  </a:lnTo>
                  <a:lnTo>
                    <a:pt x="1966" y="608472"/>
                  </a:lnTo>
                  <a:lnTo>
                    <a:pt x="2173" y="609145"/>
                  </a:lnTo>
                  <a:lnTo>
                    <a:pt x="2387" y="609784"/>
                  </a:lnTo>
                  <a:lnTo>
                    <a:pt x="2602" y="610389"/>
                  </a:lnTo>
                  <a:lnTo>
                    <a:pt x="2831" y="610961"/>
                  </a:lnTo>
                  <a:lnTo>
                    <a:pt x="3060" y="611466"/>
                  </a:lnTo>
                  <a:lnTo>
                    <a:pt x="3304" y="611937"/>
                  </a:lnTo>
                  <a:lnTo>
                    <a:pt x="3548" y="612341"/>
                  </a:lnTo>
                  <a:lnTo>
                    <a:pt x="3799" y="612711"/>
                  </a:lnTo>
                  <a:lnTo>
                    <a:pt x="4050" y="613013"/>
                  </a:lnTo>
                  <a:lnTo>
                    <a:pt x="4316" y="613249"/>
                  </a:lnTo>
                  <a:lnTo>
                    <a:pt x="4582" y="613451"/>
                  </a:lnTo>
                  <a:lnTo>
                    <a:pt x="4848" y="613619"/>
                  </a:lnTo>
                  <a:lnTo>
                    <a:pt x="5122" y="613686"/>
                  </a:lnTo>
                  <a:lnTo>
                    <a:pt x="5403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0" y="613013"/>
                  </a:lnTo>
                  <a:lnTo>
                    <a:pt x="6999" y="612711"/>
                  </a:lnTo>
                  <a:lnTo>
                    <a:pt x="7250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4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4" y="602585"/>
                  </a:lnTo>
                  <a:lnTo>
                    <a:pt x="10140" y="601609"/>
                  </a:lnTo>
                  <a:lnTo>
                    <a:pt x="10266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0" y="591618"/>
                  </a:lnTo>
                  <a:lnTo>
                    <a:pt x="10798" y="590373"/>
                  </a:lnTo>
                  <a:lnTo>
                    <a:pt x="10790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66" y="580280"/>
                  </a:lnTo>
                  <a:lnTo>
                    <a:pt x="10140" y="579271"/>
                  </a:lnTo>
                  <a:lnTo>
                    <a:pt x="10014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4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0" y="568472"/>
                  </a:lnTo>
                  <a:lnTo>
                    <a:pt x="6999" y="568102"/>
                  </a:lnTo>
                  <a:lnTo>
                    <a:pt x="6740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448;p29"/>
            <p:cNvSpPr/>
            <p:nvPr/>
          </p:nvSpPr>
          <p:spPr>
            <a:xfrm>
              <a:off x="10673645" y="1504158"/>
              <a:ext cx="55637" cy="742601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396" y="0"/>
                  </a:moveTo>
                  <a:lnTo>
                    <a:pt x="5115" y="34"/>
                  </a:lnTo>
                  <a:lnTo>
                    <a:pt x="4841" y="135"/>
                  </a:lnTo>
                  <a:lnTo>
                    <a:pt x="4568" y="269"/>
                  </a:lnTo>
                  <a:lnTo>
                    <a:pt x="4302" y="471"/>
                  </a:lnTo>
                  <a:lnTo>
                    <a:pt x="4036" y="740"/>
                  </a:lnTo>
                  <a:lnTo>
                    <a:pt x="3777" y="1043"/>
                  </a:lnTo>
                  <a:lnTo>
                    <a:pt x="3526" y="1413"/>
                  </a:lnTo>
                  <a:lnTo>
                    <a:pt x="3282" y="1850"/>
                  </a:lnTo>
                  <a:lnTo>
                    <a:pt x="3038" y="2321"/>
                  </a:lnTo>
                  <a:lnTo>
                    <a:pt x="2809" y="2826"/>
                  </a:lnTo>
                  <a:lnTo>
                    <a:pt x="2580" y="3398"/>
                  </a:lnTo>
                  <a:lnTo>
                    <a:pt x="2358" y="4003"/>
                  </a:lnTo>
                  <a:lnTo>
                    <a:pt x="2151" y="4643"/>
                  </a:lnTo>
                  <a:lnTo>
                    <a:pt x="1944" y="5349"/>
                  </a:lnTo>
                  <a:lnTo>
                    <a:pt x="1752" y="6089"/>
                  </a:lnTo>
                  <a:lnTo>
                    <a:pt x="1567" y="6863"/>
                  </a:lnTo>
                  <a:lnTo>
                    <a:pt x="1390" y="7670"/>
                  </a:lnTo>
                  <a:lnTo>
                    <a:pt x="1220" y="8511"/>
                  </a:lnTo>
                  <a:lnTo>
                    <a:pt x="1057" y="9420"/>
                  </a:lnTo>
                  <a:lnTo>
                    <a:pt x="910" y="10328"/>
                  </a:lnTo>
                  <a:lnTo>
                    <a:pt x="769" y="11270"/>
                  </a:lnTo>
                  <a:lnTo>
                    <a:pt x="644" y="12245"/>
                  </a:lnTo>
                  <a:lnTo>
                    <a:pt x="525" y="13255"/>
                  </a:lnTo>
                  <a:lnTo>
                    <a:pt x="422" y="14298"/>
                  </a:lnTo>
                  <a:lnTo>
                    <a:pt x="326" y="15340"/>
                  </a:lnTo>
                  <a:lnTo>
                    <a:pt x="237" y="16417"/>
                  </a:lnTo>
                  <a:lnTo>
                    <a:pt x="171" y="17527"/>
                  </a:lnTo>
                  <a:lnTo>
                    <a:pt x="111" y="18671"/>
                  </a:lnTo>
                  <a:lnTo>
                    <a:pt x="60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1" y="23347"/>
                  </a:lnTo>
                  <a:lnTo>
                    <a:pt x="8" y="24558"/>
                  </a:lnTo>
                  <a:lnTo>
                    <a:pt x="30" y="25736"/>
                  </a:lnTo>
                  <a:lnTo>
                    <a:pt x="60" y="26879"/>
                  </a:lnTo>
                  <a:lnTo>
                    <a:pt x="111" y="28023"/>
                  </a:lnTo>
                  <a:lnTo>
                    <a:pt x="171" y="29167"/>
                  </a:lnTo>
                  <a:lnTo>
                    <a:pt x="237" y="30277"/>
                  </a:lnTo>
                  <a:lnTo>
                    <a:pt x="326" y="31354"/>
                  </a:lnTo>
                  <a:lnTo>
                    <a:pt x="422" y="32397"/>
                  </a:lnTo>
                  <a:lnTo>
                    <a:pt x="525" y="33440"/>
                  </a:lnTo>
                  <a:lnTo>
                    <a:pt x="644" y="34449"/>
                  </a:lnTo>
                  <a:lnTo>
                    <a:pt x="769" y="35424"/>
                  </a:lnTo>
                  <a:lnTo>
                    <a:pt x="910" y="36366"/>
                  </a:lnTo>
                  <a:lnTo>
                    <a:pt x="1057" y="37275"/>
                  </a:lnTo>
                  <a:lnTo>
                    <a:pt x="1220" y="38183"/>
                  </a:lnTo>
                  <a:lnTo>
                    <a:pt x="1390" y="39024"/>
                  </a:lnTo>
                  <a:lnTo>
                    <a:pt x="1567" y="39831"/>
                  </a:lnTo>
                  <a:lnTo>
                    <a:pt x="1752" y="40605"/>
                  </a:lnTo>
                  <a:lnTo>
                    <a:pt x="1944" y="41345"/>
                  </a:lnTo>
                  <a:lnTo>
                    <a:pt x="2151" y="42052"/>
                  </a:lnTo>
                  <a:lnTo>
                    <a:pt x="2358" y="42691"/>
                  </a:lnTo>
                  <a:lnTo>
                    <a:pt x="2580" y="43296"/>
                  </a:lnTo>
                  <a:lnTo>
                    <a:pt x="2809" y="43868"/>
                  </a:lnTo>
                  <a:lnTo>
                    <a:pt x="3038" y="44373"/>
                  </a:lnTo>
                  <a:lnTo>
                    <a:pt x="3282" y="44844"/>
                  </a:lnTo>
                  <a:lnTo>
                    <a:pt x="3526" y="45281"/>
                  </a:lnTo>
                  <a:lnTo>
                    <a:pt x="3777" y="45651"/>
                  </a:lnTo>
                  <a:lnTo>
                    <a:pt x="4036" y="45954"/>
                  </a:lnTo>
                  <a:lnTo>
                    <a:pt x="4302" y="46223"/>
                  </a:lnTo>
                  <a:lnTo>
                    <a:pt x="4568" y="46425"/>
                  </a:lnTo>
                  <a:lnTo>
                    <a:pt x="4841" y="46560"/>
                  </a:lnTo>
                  <a:lnTo>
                    <a:pt x="5115" y="46661"/>
                  </a:lnTo>
                  <a:lnTo>
                    <a:pt x="5396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1" y="45954"/>
                  </a:lnTo>
                  <a:lnTo>
                    <a:pt x="6999" y="45651"/>
                  </a:lnTo>
                  <a:lnTo>
                    <a:pt x="7251" y="45281"/>
                  </a:lnTo>
                  <a:lnTo>
                    <a:pt x="7494" y="44844"/>
                  </a:lnTo>
                  <a:lnTo>
                    <a:pt x="7731" y="44373"/>
                  </a:lnTo>
                  <a:lnTo>
                    <a:pt x="7967" y="43868"/>
                  </a:lnTo>
                  <a:lnTo>
                    <a:pt x="8189" y="43296"/>
                  </a:lnTo>
                  <a:lnTo>
                    <a:pt x="8411" y="42691"/>
                  </a:lnTo>
                  <a:lnTo>
                    <a:pt x="8625" y="42052"/>
                  </a:lnTo>
                  <a:lnTo>
                    <a:pt x="8825" y="41345"/>
                  </a:lnTo>
                  <a:lnTo>
                    <a:pt x="9024" y="40605"/>
                  </a:lnTo>
                  <a:lnTo>
                    <a:pt x="9209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9" y="37275"/>
                  </a:lnTo>
                  <a:lnTo>
                    <a:pt x="9874" y="36366"/>
                  </a:lnTo>
                  <a:lnTo>
                    <a:pt x="10015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9" y="32397"/>
                  </a:lnTo>
                  <a:lnTo>
                    <a:pt x="10465" y="31354"/>
                  </a:lnTo>
                  <a:lnTo>
                    <a:pt x="10554" y="30277"/>
                  </a:lnTo>
                  <a:lnTo>
                    <a:pt x="10628" y="29167"/>
                  </a:lnTo>
                  <a:lnTo>
                    <a:pt x="10687" y="28023"/>
                  </a:lnTo>
                  <a:lnTo>
                    <a:pt x="10731" y="26879"/>
                  </a:lnTo>
                  <a:lnTo>
                    <a:pt x="10768" y="25736"/>
                  </a:lnTo>
                  <a:lnTo>
                    <a:pt x="10791" y="24558"/>
                  </a:lnTo>
                  <a:lnTo>
                    <a:pt x="10798" y="23347"/>
                  </a:lnTo>
                  <a:lnTo>
                    <a:pt x="10791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15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5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1" y="1413"/>
                  </a:lnTo>
                  <a:lnTo>
                    <a:pt x="6999" y="1043"/>
                  </a:lnTo>
                  <a:lnTo>
                    <a:pt x="6741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396" y="0"/>
                  </a:lnTo>
                  <a:close/>
                  <a:moveTo>
                    <a:pt x="5396" y="113472"/>
                  </a:moveTo>
                  <a:lnTo>
                    <a:pt x="5115" y="113506"/>
                  </a:lnTo>
                  <a:lnTo>
                    <a:pt x="4841" y="113573"/>
                  </a:lnTo>
                  <a:lnTo>
                    <a:pt x="4568" y="113742"/>
                  </a:lnTo>
                  <a:lnTo>
                    <a:pt x="4302" y="113943"/>
                  </a:lnTo>
                  <a:lnTo>
                    <a:pt x="4036" y="114213"/>
                  </a:lnTo>
                  <a:lnTo>
                    <a:pt x="3777" y="114515"/>
                  </a:lnTo>
                  <a:lnTo>
                    <a:pt x="3526" y="114885"/>
                  </a:lnTo>
                  <a:lnTo>
                    <a:pt x="3282" y="115323"/>
                  </a:lnTo>
                  <a:lnTo>
                    <a:pt x="3038" y="115794"/>
                  </a:lnTo>
                  <a:lnTo>
                    <a:pt x="2809" y="116298"/>
                  </a:lnTo>
                  <a:lnTo>
                    <a:pt x="2580" y="116870"/>
                  </a:lnTo>
                  <a:lnTo>
                    <a:pt x="2358" y="117476"/>
                  </a:lnTo>
                  <a:lnTo>
                    <a:pt x="2151" y="118115"/>
                  </a:lnTo>
                  <a:lnTo>
                    <a:pt x="1944" y="118821"/>
                  </a:lnTo>
                  <a:lnTo>
                    <a:pt x="1752" y="119562"/>
                  </a:lnTo>
                  <a:lnTo>
                    <a:pt x="1567" y="120335"/>
                  </a:lnTo>
                  <a:lnTo>
                    <a:pt x="1390" y="121143"/>
                  </a:lnTo>
                  <a:lnTo>
                    <a:pt x="1220" y="121984"/>
                  </a:lnTo>
                  <a:lnTo>
                    <a:pt x="1057" y="122858"/>
                  </a:lnTo>
                  <a:lnTo>
                    <a:pt x="910" y="123800"/>
                  </a:lnTo>
                  <a:lnTo>
                    <a:pt x="769" y="124742"/>
                  </a:lnTo>
                  <a:lnTo>
                    <a:pt x="644" y="125718"/>
                  </a:lnTo>
                  <a:lnTo>
                    <a:pt x="525" y="126727"/>
                  </a:lnTo>
                  <a:lnTo>
                    <a:pt x="422" y="127736"/>
                  </a:lnTo>
                  <a:lnTo>
                    <a:pt x="326" y="128813"/>
                  </a:lnTo>
                  <a:lnTo>
                    <a:pt x="237" y="129889"/>
                  </a:lnTo>
                  <a:lnTo>
                    <a:pt x="171" y="131000"/>
                  </a:lnTo>
                  <a:lnTo>
                    <a:pt x="111" y="132110"/>
                  </a:lnTo>
                  <a:lnTo>
                    <a:pt x="60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1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0" y="140352"/>
                  </a:lnTo>
                  <a:lnTo>
                    <a:pt x="111" y="141496"/>
                  </a:lnTo>
                  <a:lnTo>
                    <a:pt x="171" y="142640"/>
                  </a:lnTo>
                  <a:lnTo>
                    <a:pt x="237" y="143716"/>
                  </a:lnTo>
                  <a:lnTo>
                    <a:pt x="326" y="144826"/>
                  </a:lnTo>
                  <a:lnTo>
                    <a:pt x="422" y="145869"/>
                  </a:lnTo>
                  <a:lnTo>
                    <a:pt x="525" y="146912"/>
                  </a:lnTo>
                  <a:lnTo>
                    <a:pt x="644" y="147921"/>
                  </a:lnTo>
                  <a:lnTo>
                    <a:pt x="769" y="148897"/>
                  </a:lnTo>
                  <a:lnTo>
                    <a:pt x="910" y="149839"/>
                  </a:lnTo>
                  <a:lnTo>
                    <a:pt x="1057" y="150747"/>
                  </a:lnTo>
                  <a:lnTo>
                    <a:pt x="1220" y="151622"/>
                  </a:lnTo>
                  <a:lnTo>
                    <a:pt x="1390" y="152496"/>
                  </a:lnTo>
                  <a:lnTo>
                    <a:pt x="1567" y="153304"/>
                  </a:lnTo>
                  <a:lnTo>
                    <a:pt x="1752" y="154078"/>
                  </a:lnTo>
                  <a:lnTo>
                    <a:pt x="1944" y="154818"/>
                  </a:lnTo>
                  <a:lnTo>
                    <a:pt x="2151" y="155491"/>
                  </a:lnTo>
                  <a:lnTo>
                    <a:pt x="2358" y="156163"/>
                  </a:lnTo>
                  <a:lnTo>
                    <a:pt x="2580" y="156769"/>
                  </a:lnTo>
                  <a:lnTo>
                    <a:pt x="2809" y="157341"/>
                  </a:lnTo>
                  <a:lnTo>
                    <a:pt x="3038" y="157845"/>
                  </a:lnTo>
                  <a:lnTo>
                    <a:pt x="3282" y="158316"/>
                  </a:lnTo>
                  <a:lnTo>
                    <a:pt x="3526" y="158720"/>
                  </a:lnTo>
                  <a:lnTo>
                    <a:pt x="3777" y="159090"/>
                  </a:lnTo>
                  <a:lnTo>
                    <a:pt x="4036" y="159427"/>
                  </a:lnTo>
                  <a:lnTo>
                    <a:pt x="4302" y="159696"/>
                  </a:lnTo>
                  <a:lnTo>
                    <a:pt x="4568" y="159898"/>
                  </a:lnTo>
                  <a:lnTo>
                    <a:pt x="4841" y="160032"/>
                  </a:lnTo>
                  <a:lnTo>
                    <a:pt x="5115" y="160133"/>
                  </a:lnTo>
                  <a:lnTo>
                    <a:pt x="5396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1" y="159427"/>
                  </a:lnTo>
                  <a:lnTo>
                    <a:pt x="6999" y="159090"/>
                  </a:lnTo>
                  <a:lnTo>
                    <a:pt x="7251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5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5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1" y="137997"/>
                  </a:lnTo>
                  <a:lnTo>
                    <a:pt x="10798" y="136820"/>
                  </a:lnTo>
                  <a:lnTo>
                    <a:pt x="10791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15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5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1" y="114885"/>
                  </a:lnTo>
                  <a:lnTo>
                    <a:pt x="6999" y="114515"/>
                  </a:lnTo>
                  <a:lnTo>
                    <a:pt x="6741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396" y="113472"/>
                  </a:lnTo>
                  <a:close/>
                  <a:moveTo>
                    <a:pt x="5115" y="226945"/>
                  </a:moveTo>
                  <a:lnTo>
                    <a:pt x="4841" y="227046"/>
                  </a:lnTo>
                  <a:lnTo>
                    <a:pt x="4568" y="227214"/>
                  </a:lnTo>
                  <a:lnTo>
                    <a:pt x="4302" y="227416"/>
                  </a:lnTo>
                  <a:lnTo>
                    <a:pt x="4036" y="227651"/>
                  </a:lnTo>
                  <a:lnTo>
                    <a:pt x="3777" y="227988"/>
                  </a:lnTo>
                  <a:lnTo>
                    <a:pt x="3526" y="228358"/>
                  </a:lnTo>
                  <a:lnTo>
                    <a:pt x="3282" y="228761"/>
                  </a:lnTo>
                  <a:lnTo>
                    <a:pt x="3038" y="229232"/>
                  </a:lnTo>
                  <a:lnTo>
                    <a:pt x="2809" y="229771"/>
                  </a:lnTo>
                  <a:lnTo>
                    <a:pt x="2580" y="230309"/>
                  </a:lnTo>
                  <a:lnTo>
                    <a:pt x="2358" y="230915"/>
                  </a:lnTo>
                  <a:lnTo>
                    <a:pt x="2151" y="231587"/>
                  </a:lnTo>
                  <a:lnTo>
                    <a:pt x="1944" y="232260"/>
                  </a:lnTo>
                  <a:lnTo>
                    <a:pt x="1752" y="233000"/>
                  </a:lnTo>
                  <a:lnTo>
                    <a:pt x="1567" y="233774"/>
                  </a:lnTo>
                  <a:lnTo>
                    <a:pt x="1390" y="234581"/>
                  </a:lnTo>
                  <a:lnTo>
                    <a:pt x="1220" y="235422"/>
                  </a:lnTo>
                  <a:lnTo>
                    <a:pt x="1057" y="236331"/>
                  </a:lnTo>
                  <a:lnTo>
                    <a:pt x="910" y="237239"/>
                  </a:lnTo>
                  <a:lnTo>
                    <a:pt x="769" y="238181"/>
                  </a:lnTo>
                  <a:lnTo>
                    <a:pt x="644" y="239157"/>
                  </a:lnTo>
                  <a:lnTo>
                    <a:pt x="525" y="240166"/>
                  </a:lnTo>
                  <a:lnTo>
                    <a:pt x="422" y="241209"/>
                  </a:lnTo>
                  <a:lnTo>
                    <a:pt x="326" y="242252"/>
                  </a:lnTo>
                  <a:lnTo>
                    <a:pt x="237" y="243328"/>
                  </a:lnTo>
                  <a:lnTo>
                    <a:pt x="171" y="244438"/>
                  </a:lnTo>
                  <a:lnTo>
                    <a:pt x="111" y="245582"/>
                  </a:lnTo>
                  <a:lnTo>
                    <a:pt x="60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1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0" y="253824"/>
                  </a:lnTo>
                  <a:lnTo>
                    <a:pt x="111" y="254968"/>
                  </a:lnTo>
                  <a:lnTo>
                    <a:pt x="171" y="256078"/>
                  </a:lnTo>
                  <a:lnTo>
                    <a:pt x="237" y="257188"/>
                  </a:lnTo>
                  <a:lnTo>
                    <a:pt x="326" y="258265"/>
                  </a:lnTo>
                  <a:lnTo>
                    <a:pt x="422" y="259341"/>
                  </a:lnTo>
                  <a:lnTo>
                    <a:pt x="525" y="260384"/>
                  </a:lnTo>
                  <a:lnTo>
                    <a:pt x="644" y="261360"/>
                  </a:lnTo>
                  <a:lnTo>
                    <a:pt x="769" y="262336"/>
                  </a:lnTo>
                  <a:lnTo>
                    <a:pt x="910" y="263311"/>
                  </a:lnTo>
                  <a:lnTo>
                    <a:pt x="1057" y="264220"/>
                  </a:lnTo>
                  <a:lnTo>
                    <a:pt x="1220" y="265094"/>
                  </a:lnTo>
                  <a:lnTo>
                    <a:pt x="1390" y="265935"/>
                  </a:lnTo>
                  <a:lnTo>
                    <a:pt x="1567" y="266743"/>
                  </a:lnTo>
                  <a:lnTo>
                    <a:pt x="1752" y="267516"/>
                  </a:lnTo>
                  <a:lnTo>
                    <a:pt x="1944" y="268256"/>
                  </a:lnTo>
                  <a:lnTo>
                    <a:pt x="2151" y="268963"/>
                  </a:lnTo>
                  <a:lnTo>
                    <a:pt x="2358" y="269602"/>
                  </a:lnTo>
                  <a:lnTo>
                    <a:pt x="2580" y="270208"/>
                  </a:lnTo>
                  <a:lnTo>
                    <a:pt x="2809" y="270780"/>
                  </a:lnTo>
                  <a:lnTo>
                    <a:pt x="3038" y="271318"/>
                  </a:lnTo>
                  <a:lnTo>
                    <a:pt x="3282" y="271789"/>
                  </a:lnTo>
                  <a:lnTo>
                    <a:pt x="3526" y="272193"/>
                  </a:lnTo>
                  <a:lnTo>
                    <a:pt x="3777" y="272563"/>
                  </a:lnTo>
                  <a:lnTo>
                    <a:pt x="4036" y="272865"/>
                  </a:lnTo>
                  <a:lnTo>
                    <a:pt x="4302" y="273134"/>
                  </a:lnTo>
                  <a:lnTo>
                    <a:pt x="4568" y="273336"/>
                  </a:lnTo>
                  <a:lnTo>
                    <a:pt x="4841" y="273505"/>
                  </a:lnTo>
                  <a:lnTo>
                    <a:pt x="5115" y="273572"/>
                  </a:lnTo>
                  <a:lnTo>
                    <a:pt x="5396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1" y="272865"/>
                  </a:lnTo>
                  <a:lnTo>
                    <a:pt x="6999" y="272563"/>
                  </a:lnTo>
                  <a:lnTo>
                    <a:pt x="7251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5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5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1" y="251469"/>
                  </a:lnTo>
                  <a:lnTo>
                    <a:pt x="10798" y="250258"/>
                  </a:lnTo>
                  <a:lnTo>
                    <a:pt x="10791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15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5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1" y="228358"/>
                  </a:lnTo>
                  <a:lnTo>
                    <a:pt x="6999" y="227988"/>
                  </a:lnTo>
                  <a:lnTo>
                    <a:pt x="6741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15" y="340384"/>
                  </a:moveTo>
                  <a:lnTo>
                    <a:pt x="4841" y="340485"/>
                  </a:lnTo>
                  <a:lnTo>
                    <a:pt x="4568" y="340653"/>
                  </a:lnTo>
                  <a:lnTo>
                    <a:pt x="4302" y="340855"/>
                  </a:lnTo>
                  <a:lnTo>
                    <a:pt x="4036" y="341124"/>
                  </a:lnTo>
                  <a:lnTo>
                    <a:pt x="3777" y="341426"/>
                  </a:lnTo>
                  <a:lnTo>
                    <a:pt x="3526" y="341797"/>
                  </a:lnTo>
                  <a:lnTo>
                    <a:pt x="3282" y="342200"/>
                  </a:lnTo>
                  <a:lnTo>
                    <a:pt x="3038" y="342671"/>
                  </a:lnTo>
                  <a:lnTo>
                    <a:pt x="2809" y="343209"/>
                  </a:lnTo>
                  <a:lnTo>
                    <a:pt x="2580" y="343748"/>
                  </a:lnTo>
                  <a:lnTo>
                    <a:pt x="2358" y="344387"/>
                  </a:lnTo>
                  <a:lnTo>
                    <a:pt x="2151" y="345026"/>
                  </a:lnTo>
                  <a:lnTo>
                    <a:pt x="1944" y="345733"/>
                  </a:lnTo>
                  <a:lnTo>
                    <a:pt x="1752" y="346439"/>
                  </a:lnTo>
                  <a:lnTo>
                    <a:pt x="1567" y="347213"/>
                  </a:lnTo>
                  <a:lnTo>
                    <a:pt x="1390" y="348054"/>
                  </a:lnTo>
                  <a:lnTo>
                    <a:pt x="1220" y="348895"/>
                  </a:lnTo>
                  <a:lnTo>
                    <a:pt x="1057" y="349770"/>
                  </a:lnTo>
                  <a:lnTo>
                    <a:pt x="910" y="350678"/>
                  </a:lnTo>
                  <a:lnTo>
                    <a:pt x="769" y="351620"/>
                  </a:lnTo>
                  <a:lnTo>
                    <a:pt x="644" y="352595"/>
                  </a:lnTo>
                  <a:lnTo>
                    <a:pt x="525" y="353605"/>
                  </a:lnTo>
                  <a:lnTo>
                    <a:pt x="422" y="354648"/>
                  </a:lnTo>
                  <a:lnTo>
                    <a:pt x="326" y="355724"/>
                  </a:lnTo>
                  <a:lnTo>
                    <a:pt x="237" y="356801"/>
                  </a:lnTo>
                  <a:lnTo>
                    <a:pt x="171" y="357911"/>
                  </a:lnTo>
                  <a:lnTo>
                    <a:pt x="111" y="359021"/>
                  </a:lnTo>
                  <a:lnTo>
                    <a:pt x="60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1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0" y="367263"/>
                  </a:lnTo>
                  <a:lnTo>
                    <a:pt x="111" y="368407"/>
                  </a:lnTo>
                  <a:lnTo>
                    <a:pt x="171" y="369517"/>
                  </a:lnTo>
                  <a:lnTo>
                    <a:pt x="237" y="370627"/>
                  </a:lnTo>
                  <a:lnTo>
                    <a:pt x="326" y="371704"/>
                  </a:lnTo>
                  <a:lnTo>
                    <a:pt x="422" y="372780"/>
                  </a:lnTo>
                  <a:lnTo>
                    <a:pt x="525" y="373823"/>
                  </a:lnTo>
                  <a:lnTo>
                    <a:pt x="644" y="374799"/>
                  </a:lnTo>
                  <a:lnTo>
                    <a:pt x="769" y="375808"/>
                  </a:lnTo>
                  <a:lnTo>
                    <a:pt x="910" y="376750"/>
                  </a:lnTo>
                  <a:lnTo>
                    <a:pt x="1057" y="377658"/>
                  </a:lnTo>
                  <a:lnTo>
                    <a:pt x="1220" y="378533"/>
                  </a:lnTo>
                  <a:lnTo>
                    <a:pt x="1390" y="379374"/>
                  </a:lnTo>
                  <a:lnTo>
                    <a:pt x="1567" y="380215"/>
                  </a:lnTo>
                  <a:lnTo>
                    <a:pt x="1752" y="380989"/>
                  </a:lnTo>
                  <a:lnTo>
                    <a:pt x="1944" y="381695"/>
                  </a:lnTo>
                  <a:lnTo>
                    <a:pt x="2151" y="382402"/>
                  </a:lnTo>
                  <a:lnTo>
                    <a:pt x="2358" y="383041"/>
                  </a:lnTo>
                  <a:lnTo>
                    <a:pt x="2580" y="383680"/>
                  </a:lnTo>
                  <a:lnTo>
                    <a:pt x="2809" y="384218"/>
                  </a:lnTo>
                  <a:lnTo>
                    <a:pt x="3038" y="384757"/>
                  </a:lnTo>
                  <a:lnTo>
                    <a:pt x="3282" y="385228"/>
                  </a:lnTo>
                  <a:lnTo>
                    <a:pt x="3526" y="385631"/>
                  </a:lnTo>
                  <a:lnTo>
                    <a:pt x="3777" y="386001"/>
                  </a:lnTo>
                  <a:lnTo>
                    <a:pt x="4036" y="386304"/>
                  </a:lnTo>
                  <a:lnTo>
                    <a:pt x="4302" y="386573"/>
                  </a:lnTo>
                  <a:lnTo>
                    <a:pt x="4568" y="386775"/>
                  </a:lnTo>
                  <a:lnTo>
                    <a:pt x="4841" y="386943"/>
                  </a:lnTo>
                  <a:lnTo>
                    <a:pt x="5115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1" y="386304"/>
                  </a:lnTo>
                  <a:lnTo>
                    <a:pt x="6999" y="386001"/>
                  </a:lnTo>
                  <a:lnTo>
                    <a:pt x="7251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5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5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1" y="364908"/>
                  </a:lnTo>
                  <a:lnTo>
                    <a:pt x="10798" y="363697"/>
                  </a:lnTo>
                  <a:lnTo>
                    <a:pt x="10791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15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5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1" y="341797"/>
                  </a:lnTo>
                  <a:lnTo>
                    <a:pt x="6999" y="341426"/>
                  </a:lnTo>
                  <a:lnTo>
                    <a:pt x="6741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396" y="453822"/>
                  </a:moveTo>
                  <a:lnTo>
                    <a:pt x="5115" y="453856"/>
                  </a:lnTo>
                  <a:lnTo>
                    <a:pt x="4841" y="453957"/>
                  </a:lnTo>
                  <a:lnTo>
                    <a:pt x="4568" y="454092"/>
                  </a:lnTo>
                  <a:lnTo>
                    <a:pt x="4302" y="454293"/>
                  </a:lnTo>
                  <a:lnTo>
                    <a:pt x="4036" y="454562"/>
                  </a:lnTo>
                  <a:lnTo>
                    <a:pt x="3777" y="454865"/>
                  </a:lnTo>
                  <a:lnTo>
                    <a:pt x="3526" y="455235"/>
                  </a:lnTo>
                  <a:lnTo>
                    <a:pt x="3282" y="455639"/>
                  </a:lnTo>
                  <a:lnTo>
                    <a:pt x="3038" y="456110"/>
                  </a:lnTo>
                  <a:lnTo>
                    <a:pt x="2809" y="456615"/>
                  </a:lnTo>
                  <a:lnTo>
                    <a:pt x="2580" y="457153"/>
                  </a:lnTo>
                  <a:lnTo>
                    <a:pt x="2358" y="457758"/>
                  </a:lnTo>
                  <a:lnTo>
                    <a:pt x="2151" y="458398"/>
                  </a:lnTo>
                  <a:lnTo>
                    <a:pt x="1944" y="459070"/>
                  </a:lnTo>
                  <a:lnTo>
                    <a:pt x="1752" y="459811"/>
                  </a:lnTo>
                  <a:lnTo>
                    <a:pt x="1567" y="460551"/>
                  </a:lnTo>
                  <a:lnTo>
                    <a:pt x="1390" y="461358"/>
                  </a:lnTo>
                  <a:lnTo>
                    <a:pt x="1220" y="462199"/>
                  </a:lnTo>
                  <a:lnTo>
                    <a:pt x="1057" y="463074"/>
                  </a:lnTo>
                  <a:lnTo>
                    <a:pt x="910" y="463982"/>
                  </a:lnTo>
                  <a:lnTo>
                    <a:pt x="769" y="464924"/>
                  </a:lnTo>
                  <a:lnTo>
                    <a:pt x="644" y="465900"/>
                  </a:lnTo>
                  <a:lnTo>
                    <a:pt x="525" y="466875"/>
                  </a:lnTo>
                  <a:lnTo>
                    <a:pt x="422" y="467918"/>
                  </a:lnTo>
                  <a:lnTo>
                    <a:pt x="326" y="468961"/>
                  </a:lnTo>
                  <a:lnTo>
                    <a:pt x="237" y="470038"/>
                  </a:lnTo>
                  <a:lnTo>
                    <a:pt x="171" y="471148"/>
                  </a:lnTo>
                  <a:lnTo>
                    <a:pt x="111" y="472258"/>
                  </a:lnTo>
                  <a:lnTo>
                    <a:pt x="60" y="473402"/>
                  </a:lnTo>
                  <a:lnTo>
                    <a:pt x="30" y="474579"/>
                  </a:lnTo>
                  <a:lnTo>
                    <a:pt x="8" y="475757"/>
                  </a:lnTo>
                  <a:lnTo>
                    <a:pt x="1" y="476934"/>
                  </a:lnTo>
                  <a:lnTo>
                    <a:pt x="8" y="478179"/>
                  </a:lnTo>
                  <a:lnTo>
                    <a:pt x="30" y="479356"/>
                  </a:lnTo>
                  <a:lnTo>
                    <a:pt x="60" y="480534"/>
                  </a:lnTo>
                  <a:lnTo>
                    <a:pt x="111" y="481711"/>
                  </a:lnTo>
                  <a:lnTo>
                    <a:pt x="171" y="482855"/>
                  </a:lnTo>
                  <a:lnTo>
                    <a:pt x="237" y="483965"/>
                  </a:lnTo>
                  <a:lnTo>
                    <a:pt x="326" y="485075"/>
                  </a:lnTo>
                  <a:lnTo>
                    <a:pt x="422" y="486152"/>
                  </a:lnTo>
                  <a:lnTo>
                    <a:pt x="525" y="487195"/>
                  </a:lnTo>
                  <a:lnTo>
                    <a:pt x="644" y="488204"/>
                  </a:lnTo>
                  <a:lnTo>
                    <a:pt x="769" y="489179"/>
                  </a:lnTo>
                  <a:lnTo>
                    <a:pt x="910" y="490155"/>
                  </a:lnTo>
                  <a:lnTo>
                    <a:pt x="1057" y="491063"/>
                  </a:lnTo>
                  <a:lnTo>
                    <a:pt x="1220" y="491972"/>
                  </a:lnTo>
                  <a:lnTo>
                    <a:pt x="1390" y="492813"/>
                  </a:lnTo>
                  <a:lnTo>
                    <a:pt x="1567" y="493620"/>
                  </a:lnTo>
                  <a:lnTo>
                    <a:pt x="1752" y="494394"/>
                  </a:lnTo>
                  <a:lnTo>
                    <a:pt x="1944" y="495134"/>
                  </a:lnTo>
                  <a:lnTo>
                    <a:pt x="2151" y="495840"/>
                  </a:lnTo>
                  <a:lnTo>
                    <a:pt x="2358" y="496513"/>
                  </a:lnTo>
                  <a:lnTo>
                    <a:pt x="2580" y="497119"/>
                  </a:lnTo>
                  <a:lnTo>
                    <a:pt x="2809" y="497691"/>
                  </a:lnTo>
                  <a:lnTo>
                    <a:pt x="3038" y="498195"/>
                  </a:lnTo>
                  <a:lnTo>
                    <a:pt x="3282" y="498666"/>
                  </a:lnTo>
                  <a:lnTo>
                    <a:pt x="3526" y="499104"/>
                  </a:lnTo>
                  <a:lnTo>
                    <a:pt x="3777" y="499474"/>
                  </a:lnTo>
                  <a:lnTo>
                    <a:pt x="4036" y="499777"/>
                  </a:lnTo>
                  <a:lnTo>
                    <a:pt x="4302" y="500046"/>
                  </a:lnTo>
                  <a:lnTo>
                    <a:pt x="4568" y="500248"/>
                  </a:lnTo>
                  <a:lnTo>
                    <a:pt x="4841" y="500382"/>
                  </a:lnTo>
                  <a:lnTo>
                    <a:pt x="5115" y="500483"/>
                  </a:lnTo>
                  <a:lnTo>
                    <a:pt x="5396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1" y="499777"/>
                  </a:lnTo>
                  <a:lnTo>
                    <a:pt x="6999" y="499474"/>
                  </a:lnTo>
                  <a:lnTo>
                    <a:pt x="7251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40"/>
                  </a:lnTo>
                  <a:lnTo>
                    <a:pt x="8825" y="495134"/>
                  </a:lnTo>
                  <a:lnTo>
                    <a:pt x="9024" y="494394"/>
                  </a:lnTo>
                  <a:lnTo>
                    <a:pt x="9209" y="493620"/>
                  </a:lnTo>
                  <a:lnTo>
                    <a:pt x="9386" y="492813"/>
                  </a:lnTo>
                  <a:lnTo>
                    <a:pt x="9556" y="491972"/>
                  </a:lnTo>
                  <a:lnTo>
                    <a:pt x="9719" y="491063"/>
                  </a:lnTo>
                  <a:lnTo>
                    <a:pt x="9874" y="490155"/>
                  </a:lnTo>
                  <a:lnTo>
                    <a:pt x="10015" y="489179"/>
                  </a:lnTo>
                  <a:lnTo>
                    <a:pt x="10140" y="488204"/>
                  </a:lnTo>
                  <a:lnTo>
                    <a:pt x="10258" y="487195"/>
                  </a:lnTo>
                  <a:lnTo>
                    <a:pt x="10369" y="486152"/>
                  </a:lnTo>
                  <a:lnTo>
                    <a:pt x="10465" y="485075"/>
                  </a:lnTo>
                  <a:lnTo>
                    <a:pt x="10554" y="483965"/>
                  </a:lnTo>
                  <a:lnTo>
                    <a:pt x="10628" y="482855"/>
                  </a:lnTo>
                  <a:lnTo>
                    <a:pt x="10687" y="481711"/>
                  </a:lnTo>
                  <a:lnTo>
                    <a:pt x="10731" y="480534"/>
                  </a:lnTo>
                  <a:lnTo>
                    <a:pt x="10768" y="479356"/>
                  </a:lnTo>
                  <a:lnTo>
                    <a:pt x="10791" y="478179"/>
                  </a:lnTo>
                  <a:lnTo>
                    <a:pt x="10798" y="476934"/>
                  </a:lnTo>
                  <a:lnTo>
                    <a:pt x="10791" y="475757"/>
                  </a:lnTo>
                  <a:lnTo>
                    <a:pt x="10768" y="474579"/>
                  </a:lnTo>
                  <a:lnTo>
                    <a:pt x="10731" y="473402"/>
                  </a:lnTo>
                  <a:lnTo>
                    <a:pt x="10687" y="472258"/>
                  </a:lnTo>
                  <a:lnTo>
                    <a:pt x="10628" y="471148"/>
                  </a:lnTo>
                  <a:lnTo>
                    <a:pt x="10554" y="470038"/>
                  </a:lnTo>
                  <a:lnTo>
                    <a:pt x="10465" y="468961"/>
                  </a:lnTo>
                  <a:lnTo>
                    <a:pt x="10369" y="467918"/>
                  </a:lnTo>
                  <a:lnTo>
                    <a:pt x="10258" y="466875"/>
                  </a:lnTo>
                  <a:lnTo>
                    <a:pt x="10140" y="465900"/>
                  </a:lnTo>
                  <a:lnTo>
                    <a:pt x="10015" y="464924"/>
                  </a:lnTo>
                  <a:lnTo>
                    <a:pt x="9874" y="463982"/>
                  </a:lnTo>
                  <a:lnTo>
                    <a:pt x="9719" y="463074"/>
                  </a:lnTo>
                  <a:lnTo>
                    <a:pt x="9556" y="462199"/>
                  </a:lnTo>
                  <a:lnTo>
                    <a:pt x="9386" y="461358"/>
                  </a:lnTo>
                  <a:lnTo>
                    <a:pt x="9209" y="460551"/>
                  </a:lnTo>
                  <a:lnTo>
                    <a:pt x="9024" y="459811"/>
                  </a:lnTo>
                  <a:lnTo>
                    <a:pt x="8825" y="459070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1" y="455235"/>
                  </a:lnTo>
                  <a:lnTo>
                    <a:pt x="6999" y="454865"/>
                  </a:lnTo>
                  <a:lnTo>
                    <a:pt x="6741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396" y="453822"/>
                  </a:lnTo>
                  <a:close/>
                  <a:moveTo>
                    <a:pt x="5115" y="567059"/>
                  </a:moveTo>
                  <a:lnTo>
                    <a:pt x="4841" y="567160"/>
                  </a:lnTo>
                  <a:lnTo>
                    <a:pt x="4568" y="567328"/>
                  </a:lnTo>
                  <a:lnTo>
                    <a:pt x="4302" y="567530"/>
                  </a:lnTo>
                  <a:lnTo>
                    <a:pt x="4036" y="567766"/>
                  </a:lnTo>
                  <a:lnTo>
                    <a:pt x="3777" y="568102"/>
                  </a:lnTo>
                  <a:lnTo>
                    <a:pt x="3526" y="568472"/>
                  </a:lnTo>
                  <a:lnTo>
                    <a:pt x="3282" y="568876"/>
                  </a:lnTo>
                  <a:lnTo>
                    <a:pt x="3038" y="569347"/>
                  </a:lnTo>
                  <a:lnTo>
                    <a:pt x="2809" y="569885"/>
                  </a:lnTo>
                  <a:lnTo>
                    <a:pt x="2580" y="570423"/>
                  </a:lnTo>
                  <a:lnTo>
                    <a:pt x="2358" y="571029"/>
                  </a:lnTo>
                  <a:lnTo>
                    <a:pt x="2151" y="571702"/>
                  </a:lnTo>
                  <a:lnTo>
                    <a:pt x="1944" y="572408"/>
                  </a:lnTo>
                  <a:lnTo>
                    <a:pt x="1752" y="573115"/>
                  </a:lnTo>
                  <a:lnTo>
                    <a:pt x="1567" y="573889"/>
                  </a:lnTo>
                  <a:lnTo>
                    <a:pt x="1390" y="574730"/>
                  </a:lnTo>
                  <a:lnTo>
                    <a:pt x="1220" y="575571"/>
                  </a:lnTo>
                  <a:lnTo>
                    <a:pt x="1057" y="576445"/>
                  </a:lnTo>
                  <a:lnTo>
                    <a:pt x="910" y="577354"/>
                  </a:lnTo>
                  <a:lnTo>
                    <a:pt x="769" y="578296"/>
                  </a:lnTo>
                  <a:lnTo>
                    <a:pt x="644" y="579271"/>
                  </a:lnTo>
                  <a:lnTo>
                    <a:pt x="525" y="580280"/>
                  </a:lnTo>
                  <a:lnTo>
                    <a:pt x="422" y="581323"/>
                  </a:lnTo>
                  <a:lnTo>
                    <a:pt x="326" y="582400"/>
                  </a:lnTo>
                  <a:lnTo>
                    <a:pt x="237" y="583476"/>
                  </a:lnTo>
                  <a:lnTo>
                    <a:pt x="171" y="584586"/>
                  </a:lnTo>
                  <a:lnTo>
                    <a:pt x="111" y="585697"/>
                  </a:lnTo>
                  <a:lnTo>
                    <a:pt x="60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1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0" y="593972"/>
                  </a:lnTo>
                  <a:lnTo>
                    <a:pt x="111" y="595150"/>
                  </a:lnTo>
                  <a:lnTo>
                    <a:pt x="171" y="596294"/>
                  </a:lnTo>
                  <a:lnTo>
                    <a:pt x="237" y="597404"/>
                  </a:lnTo>
                  <a:lnTo>
                    <a:pt x="326" y="598480"/>
                  </a:lnTo>
                  <a:lnTo>
                    <a:pt x="422" y="599557"/>
                  </a:lnTo>
                  <a:lnTo>
                    <a:pt x="525" y="600600"/>
                  </a:lnTo>
                  <a:lnTo>
                    <a:pt x="644" y="601609"/>
                  </a:lnTo>
                  <a:lnTo>
                    <a:pt x="769" y="602585"/>
                  </a:lnTo>
                  <a:lnTo>
                    <a:pt x="910" y="603527"/>
                  </a:lnTo>
                  <a:lnTo>
                    <a:pt x="1057" y="604435"/>
                  </a:lnTo>
                  <a:lnTo>
                    <a:pt x="1220" y="605310"/>
                  </a:lnTo>
                  <a:lnTo>
                    <a:pt x="1390" y="606151"/>
                  </a:lnTo>
                  <a:lnTo>
                    <a:pt x="1567" y="606958"/>
                  </a:lnTo>
                  <a:lnTo>
                    <a:pt x="1752" y="607732"/>
                  </a:lnTo>
                  <a:lnTo>
                    <a:pt x="1944" y="608472"/>
                  </a:lnTo>
                  <a:lnTo>
                    <a:pt x="2151" y="609145"/>
                  </a:lnTo>
                  <a:lnTo>
                    <a:pt x="2358" y="609784"/>
                  </a:lnTo>
                  <a:lnTo>
                    <a:pt x="2580" y="610389"/>
                  </a:lnTo>
                  <a:lnTo>
                    <a:pt x="2809" y="610961"/>
                  </a:lnTo>
                  <a:lnTo>
                    <a:pt x="3038" y="611466"/>
                  </a:lnTo>
                  <a:lnTo>
                    <a:pt x="3282" y="611937"/>
                  </a:lnTo>
                  <a:lnTo>
                    <a:pt x="3526" y="612341"/>
                  </a:lnTo>
                  <a:lnTo>
                    <a:pt x="3777" y="612711"/>
                  </a:lnTo>
                  <a:lnTo>
                    <a:pt x="4036" y="613013"/>
                  </a:lnTo>
                  <a:lnTo>
                    <a:pt x="4302" y="613249"/>
                  </a:lnTo>
                  <a:lnTo>
                    <a:pt x="4568" y="613451"/>
                  </a:lnTo>
                  <a:lnTo>
                    <a:pt x="4841" y="613619"/>
                  </a:lnTo>
                  <a:lnTo>
                    <a:pt x="5115" y="613686"/>
                  </a:lnTo>
                  <a:lnTo>
                    <a:pt x="5396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1" y="613013"/>
                  </a:lnTo>
                  <a:lnTo>
                    <a:pt x="6999" y="612711"/>
                  </a:lnTo>
                  <a:lnTo>
                    <a:pt x="7251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5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5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1" y="591618"/>
                  </a:lnTo>
                  <a:lnTo>
                    <a:pt x="10798" y="590373"/>
                  </a:lnTo>
                  <a:lnTo>
                    <a:pt x="10791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15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5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1" y="568472"/>
                  </a:lnTo>
                  <a:lnTo>
                    <a:pt x="6999" y="568102"/>
                  </a:lnTo>
                  <a:lnTo>
                    <a:pt x="6741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919" y="1547948"/>
            <a:ext cx="1579076" cy="3613141"/>
          </a:xfrm>
          <a:prstGeom prst="rect">
            <a:avLst/>
          </a:prstGeom>
        </p:spPr>
      </p:pic>
      <p:sp>
        <p:nvSpPr>
          <p:cNvPr id="46" name="標題 1"/>
          <p:cNvSpPr>
            <a:spLocks noGrp="1"/>
          </p:cNvSpPr>
          <p:nvPr>
            <p:ph type="ctrTitle"/>
          </p:nvPr>
        </p:nvSpPr>
        <p:spPr>
          <a:xfrm>
            <a:off x="779050" y="1213745"/>
            <a:ext cx="5802981" cy="1800000"/>
          </a:xfrm>
        </p:spPr>
        <p:txBody>
          <a:bodyPr anchor="ctr">
            <a:normAutofit/>
          </a:bodyPr>
          <a:lstStyle>
            <a:lvl1pPr algn="ctr">
              <a:defRPr sz="48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1042-8468-074D-B7CB-4ABDC8C3E6CE}" type="datetime1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9403808" y="6439621"/>
            <a:ext cx="2743200" cy="365125"/>
          </a:xfrm>
        </p:spPr>
        <p:txBody>
          <a:bodyPr/>
          <a:lstStyle>
            <a:lvl1pPr>
              <a:defRPr sz="1400" b="1">
                <a:solidFill>
                  <a:srgbClr val="BF6F4F"/>
                </a:solidFill>
              </a:defRPr>
            </a:lvl1pPr>
          </a:lstStyle>
          <a:p>
            <a:fld id="{8EEF9241-DE1C-4D91-9EED-4A1CB22A75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4776292"/>
      </p:ext>
    </p:extLst>
  </p:cSld>
  <p:clrMapOvr>
    <a:masterClrMapping/>
  </p:clrMapOvr>
  <p:hf hdr="0" ft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頁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440;p29"/>
          <p:cNvSpPr/>
          <p:nvPr/>
        </p:nvSpPr>
        <p:spPr>
          <a:xfrm>
            <a:off x="533889" y="0"/>
            <a:ext cx="2332938" cy="541296"/>
          </a:xfrm>
          <a:prstGeom prst="rect">
            <a:avLst/>
          </a:prstGeom>
          <a:solidFill>
            <a:srgbClr val="C88C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441;p29"/>
          <p:cNvSpPr/>
          <p:nvPr/>
        </p:nvSpPr>
        <p:spPr>
          <a:xfrm>
            <a:off x="0" y="6386368"/>
            <a:ext cx="3892767" cy="471632"/>
          </a:xfrm>
          <a:prstGeom prst="rect">
            <a:avLst/>
          </a:prstGeom>
          <a:solidFill>
            <a:srgbClr val="C88C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443;p29"/>
          <p:cNvSpPr/>
          <p:nvPr/>
        </p:nvSpPr>
        <p:spPr>
          <a:xfrm>
            <a:off x="10815944" y="4417363"/>
            <a:ext cx="971690" cy="2440637"/>
          </a:xfrm>
          <a:prstGeom prst="rect">
            <a:avLst/>
          </a:prstGeom>
          <a:solidFill>
            <a:srgbClr val="B3A2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8" name="Google Shape;444;p29"/>
          <p:cNvCxnSpPr/>
          <p:nvPr/>
        </p:nvCxnSpPr>
        <p:spPr>
          <a:xfrm>
            <a:off x="7737919" y="403269"/>
            <a:ext cx="4454081" cy="0"/>
          </a:xfrm>
          <a:prstGeom prst="straightConnector1">
            <a:avLst/>
          </a:prstGeom>
          <a:noFill/>
          <a:ln w="9525" cap="flat" cmpd="sng">
            <a:solidFill>
              <a:srgbClr val="312C2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" name="Google Shape;445;p29"/>
          <p:cNvGrpSpPr/>
          <p:nvPr/>
        </p:nvGrpSpPr>
        <p:grpSpPr>
          <a:xfrm>
            <a:off x="10577815" y="3882438"/>
            <a:ext cx="238141" cy="541209"/>
            <a:chOff x="10402525" y="1504158"/>
            <a:chExt cx="326757" cy="742601"/>
          </a:xfrm>
        </p:grpSpPr>
        <p:sp>
          <p:nvSpPr>
            <p:cNvPr id="40" name="Google Shape;446;p29"/>
            <p:cNvSpPr/>
            <p:nvPr/>
          </p:nvSpPr>
          <p:spPr>
            <a:xfrm>
              <a:off x="10402525" y="1504158"/>
              <a:ext cx="55595" cy="742601"/>
            </a:xfrm>
            <a:custGeom>
              <a:avLst/>
              <a:gdLst/>
              <a:ahLst/>
              <a:cxnLst/>
              <a:rect l="l" t="t" r="r" b="b"/>
              <a:pathLst>
                <a:path w="10790" h="613720" extrusionOk="0">
                  <a:moveTo>
                    <a:pt x="5395" y="0"/>
                  </a:moveTo>
                  <a:lnTo>
                    <a:pt x="5114" y="34"/>
                  </a:lnTo>
                  <a:lnTo>
                    <a:pt x="4833" y="135"/>
                  </a:lnTo>
                  <a:lnTo>
                    <a:pt x="4560" y="269"/>
                  </a:lnTo>
                  <a:lnTo>
                    <a:pt x="4294" y="471"/>
                  </a:lnTo>
                  <a:lnTo>
                    <a:pt x="4028" y="740"/>
                  </a:lnTo>
                  <a:lnTo>
                    <a:pt x="3769" y="1043"/>
                  </a:lnTo>
                  <a:lnTo>
                    <a:pt x="3518" y="1413"/>
                  </a:lnTo>
                  <a:lnTo>
                    <a:pt x="3274" y="1850"/>
                  </a:lnTo>
                  <a:lnTo>
                    <a:pt x="3037" y="2321"/>
                  </a:lnTo>
                  <a:lnTo>
                    <a:pt x="2801" y="2826"/>
                  </a:lnTo>
                  <a:lnTo>
                    <a:pt x="2572" y="3398"/>
                  </a:lnTo>
                  <a:lnTo>
                    <a:pt x="2358" y="4003"/>
                  </a:lnTo>
                  <a:lnTo>
                    <a:pt x="2143" y="4643"/>
                  </a:lnTo>
                  <a:lnTo>
                    <a:pt x="1944" y="5349"/>
                  </a:lnTo>
                  <a:lnTo>
                    <a:pt x="1744" y="6089"/>
                  </a:lnTo>
                  <a:lnTo>
                    <a:pt x="1559" y="6863"/>
                  </a:lnTo>
                  <a:lnTo>
                    <a:pt x="1382" y="7670"/>
                  </a:lnTo>
                  <a:lnTo>
                    <a:pt x="1212" y="8511"/>
                  </a:lnTo>
                  <a:lnTo>
                    <a:pt x="1057" y="9420"/>
                  </a:lnTo>
                  <a:lnTo>
                    <a:pt x="909" y="10328"/>
                  </a:lnTo>
                  <a:lnTo>
                    <a:pt x="769" y="11270"/>
                  </a:lnTo>
                  <a:lnTo>
                    <a:pt x="636" y="12245"/>
                  </a:lnTo>
                  <a:lnTo>
                    <a:pt x="525" y="13255"/>
                  </a:lnTo>
                  <a:lnTo>
                    <a:pt x="414" y="14298"/>
                  </a:lnTo>
                  <a:lnTo>
                    <a:pt x="318" y="15340"/>
                  </a:lnTo>
                  <a:lnTo>
                    <a:pt x="237" y="16417"/>
                  </a:lnTo>
                  <a:lnTo>
                    <a:pt x="163" y="17527"/>
                  </a:lnTo>
                  <a:lnTo>
                    <a:pt x="103" y="18671"/>
                  </a:lnTo>
                  <a:lnTo>
                    <a:pt x="59" y="19815"/>
                  </a:lnTo>
                  <a:lnTo>
                    <a:pt x="22" y="20959"/>
                  </a:lnTo>
                  <a:lnTo>
                    <a:pt x="0" y="22136"/>
                  </a:lnTo>
                  <a:lnTo>
                    <a:pt x="0" y="23347"/>
                  </a:lnTo>
                  <a:lnTo>
                    <a:pt x="0" y="24558"/>
                  </a:lnTo>
                  <a:lnTo>
                    <a:pt x="22" y="25736"/>
                  </a:lnTo>
                  <a:lnTo>
                    <a:pt x="59" y="26879"/>
                  </a:lnTo>
                  <a:lnTo>
                    <a:pt x="103" y="28023"/>
                  </a:lnTo>
                  <a:lnTo>
                    <a:pt x="163" y="29167"/>
                  </a:lnTo>
                  <a:lnTo>
                    <a:pt x="237" y="30277"/>
                  </a:lnTo>
                  <a:lnTo>
                    <a:pt x="318" y="31354"/>
                  </a:lnTo>
                  <a:lnTo>
                    <a:pt x="414" y="32397"/>
                  </a:lnTo>
                  <a:lnTo>
                    <a:pt x="525" y="33440"/>
                  </a:lnTo>
                  <a:lnTo>
                    <a:pt x="636" y="34449"/>
                  </a:lnTo>
                  <a:lnTo>
                    <a:pt x="769" y="35424"/>
                  </a:lnTo>
                  <a:lnTo>
                    <a:pt x="909" y="36366"/>
                  </a:lnTo>
                  <a:lnTo>
                    <a:pt x="1057" y="37275"/>
                  </a:lnTo>
                  <a:lnTo>
                    <a:pt x="1212" y="38183"/>
                  </a:lnTo>
                  <a:lnTo>
                    <a:pt x="1382" y="39024"/>
                  </a:lnTo>
                  <a:lnTo>
                    <a:pt x="1559" y="39831"/>
                  </a:lnTo>
                  <a:lnTo>
                    <a:pt x="1744" y="40605"/>
                  </a:lnTo>
                  <a:lnTo>
                    <a:pt x="1944" y="41345"/>
                  </a:lnTo>
                  <a:lnTo>
                    <a:pt x="2143" y="42052"/>
                  </a:lnTo>
                  <a:lnTo>
                    <a:pt x="2358" y="42691"/>
                  </a:lnTo>
                  <a:lnTo>
                    <a:pt x="2572" y="43296"/>
                  </a:lnTo>
                  <a:lnTo>
                    <a:pt x="2801" y="43868"/>
                  </a:lnTo>
                  <a:lnTo>
                    <a:pt x="3037" y="44373"/>
                  </a:lnTo>
                  <a:lnTo>
                    <a:pt x="3274" y="44844"/>
                  </a:lnTo>
                  <a:lnTo>
                    <a:pt x="3518" y="45281"/>
                  </a:lnTo>
                  <a:lnTo>
                    <a:pt x="3769" y="45651"/>
                  </a:lnTo>
                  <a:lnTo>
                    <a:pt x="4028" y="45954"/>
                  </a:lnTo>
                  <a:lnTo>
                    <a:pt x="4294" y="46223"/>
                  </a:lnTo>
                  <a:lnTo>
                    <a:pt x="4560" y="46425"/>
                  </a:lnTo>
                  <a:lnTo>
                    <a:pt x="4833" y="46560"/>
                  </a:lnTo>
                  <a:lnTo>
                    <a:pt x="5114" y="46661"/>
                  </a:lnTo>
                  <a:lnTo>
                    <a:pt x="5395" y="46694"/>
                  </a:lnTo>
                  <a:lnTo>
                    <a:pt x="5668" y="46661"/>
                  </a:lnTo>
                  <a:lnTo>
                    <a:pt x="5942" y="46560"/>
                  </a:lnTo>
                  <a:lnTo>
                    <a:pt x="6215" y="46425"/>
                  </a:lnTo>
                  <a:lnTo>
                    <a:pt x="6474" y="46223"/>
                  </a:lnTo>
                  <a:lnTo>
                    <a:pt x="6740" y="45954"/>
                  </a:lnTo>
                  <a:lnTo>
                    <a:pt x="6991" y="45651"/>
                  </a:lnTo>
                  <a:lnTo>
                    <a:pt x="7243" y="45281"/>
                  </a:lnTo>
                  <a:lnTo>
                    <a:pt x="7486" y="44844"/>
                  </a:lnTo>
                  <a:lnTo>
                    <a:pt x="7730" y="44373"/>
                  </a:lnTo>
                  <a:lnTo>
                    <a:pt x="7959" y="43868"/>
                  </a:lnTo>
                  <a:lnTo>
                    <a:pt x="8189" y="43296"/>
                  </a:lnTo>
                  <a:lnTo>
                    <a:pt x="8403" y="42691"/>
                  </a:lnTo>
                  <a:lnTo>
                    <a:pt x="8617" y="42052"/>
                  </a:lnTo>
                  <a:lnTo>
                    <a:pt x="8824" y="41345"/>
                  </a:lnTo>
                  <a:lnTo>
                    <a:pt x="9016" y="40605"/>
                  </a:lnTo>
                  <a:lnTo>
                    <a:pt x="9208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1" y="37275"/>
                  </a:lnTo>
                  <a:lnTo>
                    <a:pt x="9866" y="36366"/>
                  </a:lnTo>
                  <a:lnTo>
                    <a:pt x="10007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1" y="32397"/>
                  </a:lnTo>
                  <a:lnTo>
                    <a:pt x="10465" y="31354"/>
                  </a:lnTo>
                  <a:lnTo>
                    <a:pt x="10546" y="30277"/>
                  </a:lnTo>
                  <a:lnTo>
                    <a:pt x="10620" y="29167"/>
                  </a:lnTo>
                  <a:lnTo>
                    <a:pt x="10679" y="28023"/>
                  </a:lnTo>
                  <a:lnTo>
                    <a:pt x="10731" y="26879"/>
                  </a:lnTo>
                  <a:lnTo>
                    <a:pt x="10760" y="25736"/>
                  </a:lnTo>
                  <a:lnTo>
                    <a:pt x="10783" y="24558"/>
                  </a:lnTo>
                  <a:lnTo>
                    <a:pt x="10790" y="23347"/>
                  </a:lnTo>
                  <a:lnTo>
                    <a:pt x="10783" y="22136"/>
                  </a:lnTo>
                  <a:lnTo>
                    <a:pt x="10760" y="20959"/>
                  </a:lnTo>
                  <a:lnTo>
                    <a:pt x="10731" y="19815"/>
                  </a:lnTo>
                  <a:lnTo>
                    <a:pt x="10679" y="18671"/>
                  </a:lnTo>
                  <a:lnTo>
                    <a:pt x="10620" y="17527"/>
                  </a:lnTo>
                  <a:lnTo>
                    <a:pt x="10546" y="16417"/>
                  </a:lnTo>
                  <a:lnTo>
                    <a:pt x="10465" y="15340"/>
                  </a:lnTo>
                  <a:lnTo>
                    <a:pt x="10361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07" y="11270"/>
                  </a:lnTo>
                  <a:lnTo>
                    <a:pt x="9866" y="10328"/>
                  </a:lnTo>
                  <a:lnTo>
                    <a:pt x="9711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8" y="6863"/>
                  </a:lnTo>
                  <a:lnTo>
                    <a:pt x="9016" y="6089"/>
                  </a:lnTo>
                  <a:lnTo>
                    <a:pt x="8824" y="5349"/>
                  </a:lnTo>
                  <a:lnTo>
                    <a:pt x="8617" y="4643"/>
                  </a:lnTo>
                  <a:lnTo>
                    <a:pt x="8403" y="4003"/>
                  </a:lnTo>
                  <a:lnTo>
                    <a:pt x="8189" y="3398"/>
                  </a:lnTo>
                  <a:lnTo>
                    <a:pt x="7959" y="2826"/>
                  </a:lnTo>
                  <a:lnTo>
                    <a:pt x="7730" y="2321"/>
                  </a:lnTo>
                  <a:lnTo>
                    <a:pt x="7486" y="1850"/>
                  </a:lnTo>
                  <a:lnTo>
                    <a:pt x="7243" y="1413"/>
                  </a:lnTo>
                  <a:lnTo>
                    <a:pt x="6991" y="1043"/>
                  </a:lnTo>
                  <a:lnTo>
                    <a:pt x="6740" y="740"/>
                  </a:lnTo>
                  <a:lnTo>
                    <a:pt x="6474" y="471"/>
                  </a:lnTo>
                  <a:lnTo>
                    <a:pt x="6215" y="269"/>
                  </a:lnTo>
                  <a:lnTo>
                    <a:pt x="5942" y="135"/>
                  </a:lnTo>
                  <a:lnTo>
                    <a:pt x="5668" y="34"/>
                  </a:lnTo>
                  <a:lnTo>
                    <a:pt x="5395" y="0"/>
                  </a:lnTo>
                  <a:close/>
                  <a:moveTo>
                    <a:pt x="5395" y="113472"/>
                  </a:moveTo>
                  <a:lnTo>
                    <a:pt x="5114" y="113506"/>
                  </a:lnTo>
                  <a:lnTo>
                    <a:pt x="4833" y="113573"/>
                  </a:lnTo>
                  <a:lnTo>
                    <a:pt x="4560" y="113742"/>
                  </a:lnTo>
                  <a:lnTo>
                    <a:pt x="4294" y="113943"/>
                  </a:lnTo>
                  <a:lnTo>
                    <a:pt x="4028" y="114213"/>
                  </a:lnTo>
                  <a:lnTo>
                    <a:pt x="3769" y="114515"/>
                  </a:lnTo>
                  <a:lnTo>
                    <a:pt x="3518" y="114885"/>
                  </a:lnTo>
                  <a:lnTo>
                    <a:pt x="3274" y="115323"/>
                  </a:lnTo>
                  <a:lnTo>
                    <a:pt x="3037" y="115794"/>
                  </a:lnTo>
                  <a:lnTo>
                    <a:pt x="2801" y="116298"/>
                  </a:lnTo>
                  <a:lnTo>
                    <a:pt x="2572" y="116870"/>
                  </a:lnTo>
                  <a:lnTo>
                    <a:pt x="2358" y="117476"/>
                  </a:lnTo>
                  <a:lnTo>
                    <a:pt x="2143" y="118115"/>
                  </a:lnTo>
                  <a:lnTo>
                    <a:pt x="1944" y="118821"/>
                  </a:lnTo>
                  <a:lnTo>
                    <a:pt x="1744" y="119562"/>
                  </a:lnTo>
                  <a:lnTo>
                    <a:pt x="1559" y="120335"/>
                  </a:lnTo>
                  <a:lnTo>
                    <a:pt x="1382" y="121143"/>
                  </a:lnTo>
                  <a:lnTo>
                    <a:pt x="1212" y="121984"/>
                  </a:lnTo>
                  <a:lnTo>
                    <a:pt x="1057" y="122858"/>
                  </a:lnTo>
                  <a:lnTo>
                    <a:pt x="909" y="123800"/>
                  </a:lnTo>
                  <a:lnTo>
                    <a:pt x="769" y="124742"/>
                  </a:lnTo>
                  <a:lnTo>
                    <a:pt x="636" y="125718"/>
                  </a:lnTo>
                  <a:lnTo>
                    <a:pt x="525" y="126727"/>
                  </a:lnTo>
                  <a:lnTo>
                    <a:pt x="414" y="127736"/>
                  </a:lnTo>
                  <a:lnTo>
                    <a:pt x="318" y="128813"/>
                  </a:lnTo>
                  <a:lnTo>
                    <a:pt x="237" y="129889"/>
                  </a:lnTo>
                  <a:lnTo>
                    <a:pt x="163" y="131000"/>
                  </a:lnTo>
                  <a:lnTo>
                    <a:pt x="103" y="132110"/>
                  </a:lnTo>
                  <a:lnTo>
                    <a:pt x="59" y="133254"/>
                  </a:lnTo>
                  <a:lnTo>
                    <a:pt x="22" y="134431"/>
                  </a:lnTo>
                  <a:lnTo>
                    <a:pt x="0" y="135608"/>
                  </a:lnTo>
                  <a:lnTo>
                    <a:pt x="0" y="136820"/>
                  </a:lnTo>
                  <a:lnTo>
                    <a:pt x="0" y="137997"/>
                  </a:lnTo>
                  <a:lnTo>
                    <a:pt x="22" y="139174"/>
                  </a:lnTo>
                  <a:lnTo>
                    <a:pt x="59" y="140352"/>
                  </a:lnTo>
                  <a:lnTo>
                    <a:pt x="103" y="141496"/>
                  </a:lnTo>
                  <a:lnTo>
                    <a:pt x="163" y="142640"/>
                  </a:lnTo>
                  <a:lnTo>
                    <a:pt x="237" y="143716"/>
                  </a:lnTo>
                  <a:lnTo>
                    <a:pt x="318" y="144826"/>
                  </a:lnTo>
                  <a:lnTo>
                    <a:pt x="414" y="145869"/>
                  </a:lnTo>
                  <a:lnTo>
                    <a:pt x="525" y="146912"/>
                  </a:lnTo>
                  <a:lnTo>
                    <a:pt x="636" y="147921"/>
                  </a:lnTo>
                  <a:lnTo>
                    <a:pt x="769" y="148897"/>
                  </a:lnTo>
                  <a:lnTo>
                    <a:pt x="909" y="149839"/>
                  </a:lnTo>
                  <a:lnTo>
                    <a:pt x="1057" y="150747"/>
                  </a:lnTo>
                  <a:lnTo>
                    <a:pt x="1212" y="151622"/>
                  </a:lnTo>
                  <a:lnTo>
                    <a:pt x="1382" y="152496"/>
                  </a:lnTo>
                  <a:lnTo>
                    <a:pt x="1559" y="153304"/>
                  </a:lnTo>
                  <a:lnTo>
                    <a:pt x="1744" y="154078"/>
                  </a:lnTo>
                  <a:lnTo>
                    <a:pt x="1944" y="154818"/>
                  </a:lnTo>
                  <a:lnTo>
                    <a:pt x="2143" y="155491"/>
                  </a:lnTo>
                  <a:lnTo>
                    <a:pt x="2358" y="156163"/>
                  </a:lnTo>
                  <a:lnTo>
                    <a:pt x="2572" y="156769"/>
                  </a:lnTo>
                  <a:lnTo>
                    <a:pt x="2801" y="157341"/>
                  </a:lnTo>
                  <a:lnTo>
                    <a:pt x="3037" y="157845"/>
                  </a:lnTo>
                  <a:lnTo>
                    <a:pt x="3274" y="158316"/>
                  </a:lnTo>
                  <a:lnTo>
                    <a:pt x="3518" y="158720"/>
                  </a:lnTo>
                  <a:lnTo>
                    <a:pt x="3769" y="159090"/>
                  </a:lnTo>
                  <a:lnTo>
                    <a:pt x="4028" y="159427"/>
                  </a:lnTo>
                  <a:lnTo>
                    <a:pt x="4294" y="159696"/>
                  </a:lnTo>
                  <a:lnTo>
                    <a:pt x="4560" y="159898"/>
                  </a:lnTo>
                  <a:lnTo>
                    <a:pt x="4833" y="160032"/>
                  </a:lnTo>
                  <a:lnTo>
                    <a:pt x="5114" y="160133"/>
                  </a:lnTo>
                  <a:lnTo>
                    <a:pt x="5395" y="160167"/>
                  </a:lnTo>
                  <a:lnTo>
                    <a:pt x="5668" y="160133"/>
                  </a:lnTo>
                  <a:lnTo>
                    <a:pt x="5942" y="160032"/>
                  </a:lnTo>
                  <a:lnTo>
                    <a:pt x="6215" y="159898"/>
                  </a:lnTo>
                  <a:lnTo>
                    <a:pt x="6474" y="159696"/>
                  </a:lnTo>
                  <a:lnTo>
                    <a:pt x="6740" y="159427"/>
                  </a:lnTo>
                  <a:lnTo>
                    <a:pt x="6991" y="159090"/>
                  </a:lnTo>
                  <a:lnTo>
                    <a:pt x="7243" y="158720"/>
                  </a:lnTo>
                  <a:lnTo>
                    <a:pt x="7486" y="158316"/>
                  </a:lnTo>
                  <a:lnTo>
                    <a:pt x="7730" y="157845"/>
                  </a:lnTo>
                  <a:lnTo>
                    <a:pt x="7959" y="157341"/>
                  </a:lnTo>
                  <a:lnTo>
                    <a:pt x="8189" y="156769"/>
                  </a:lnTo>
                  <a:lnTo>
                    <a:pt x="8403" y="156163"/>
                  </a:lnTo>
                  <a:lnTo>
                    <a:pt x="8617" y="155491"/>
                  </a:lnTo>
                  <a:lnTo>
                    <a:pt x="8824" y="154818"/>
                  </a:lnTo>
                  <a:lnTo>
                    <a:pt x="9016" y="154078"/>
                  </a:lnTo>
                  <a:lnTo>
                    <a:pt x="9208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1" y="150747"/>
                  </a:lnTo>
                  <a:lnTo>
                    <a:pt x="9866" y="149839"/>
                  </a:lnTo>
                  <a:lnTo>
                    <a:pt x="10007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1" y="145869"/>
                  </a:lnTo>
                  <a:lnTo>
                    <a:pt x="10465" y="144826"/>
                  </a:lnTo>
                  <a:lnTo>
                    <a:pt x="10546" y="143716"/>
                  </a:lnTo>
                  <a:lnTo>
                    <a:pt x="10620" y="142640"/>
                  </a:lnTo>
                  <a:lnTo>
                    <a:pt x="10679" y="141496"/>
                  </a:lnTo>
                  <a:lnTo>
                    <a:pt x="10731" y="140352"/>
                  </a:lnTo>
                  <a:lnTo>
                    <a:pt x="10760" y="139174"/>
                  </a:lnTo>
                  <a:lnTo>
                    <a:pt x="10783" y="137997"/>
                  </a:lnTo>
                  <a:lnTo>
                    <a:pt x="10790" y="136820"/>
                  </a:lnTo>
                  <a:lnTo>
                    <a:pt x="10783" y="135608"/>
                  </a:lnTo>
                  <a:lnTo>
                    <a:pt x="10760" y="134431"/>
                  </a:lnTo>
                  <a:lnTo>
                    <a:pt x="10731" y="133254"/>
                  </a:lnTo>
                  <a:lnTo>
                    <a:pt x="10679" y="132110"/>
                  </a:lnTo>
                  <a:lnTo>
                    <a:pt x="10620" y="131000"/>
                  </a:lnTo>
                  <a:lnTo>
                    <a:pt x="10546" y="129889"/>
                  </a:lnTo>
                  <a:lnTo>
                    <a:pt x="10465" y="128813"/>
                  </a:lnTo>
                  <a:lnTo>
                    <a:pt x="10361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07" y="124742"/>
                  </a:lnTo>
                  <a:lnTo>
                    <a:pt x="9866" y="123800"/>
                  </a:lnTo>
                  <a:lnTo>
                    <a:pt x="9711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8" y="120335"/>
                  </a:lnTo>
                  <a:lnTo>
                    <a:pt x="9016" y="119562"/>
                  </a:lnTo>
                  <a:lnTo>
                    <a:pt x="8824" y="118821"/>
                  </a:lnTo>
                  <a:lnTo>
                    <a:pt x="8617" y="118115"/>
                  </a:lnTo>
                  <a:lnTo>
                    <a:pt x="8403" y="117476"/>
                  </a:lnTo>
                  <a:lnTo>
                    <a:pt x="8189" y="116870"/>
                  </a:lnTo>
                  <a:lnTo>
                    <a:pt x="7959" y="116298"/>
                  </a:lnTo>
                  <a:lnTo>
                    <a:pt x="7730" y="115794"/>
                  </a:lnTo>
                  <a:lnTo>
                    <a:pt x="7486" y="115323"/>
                  </a:lnTo>
                  <a:lnTo>
                    <a:pt x="7243" y="114885"/>
                  </a:lnTo>
                  <a:lnTo>
                    <a:pt x="6991" y="114515"/>
                  </a:lnTo>
                  <a:lnTo>
                    <a:pt x="6740" y="114213"/>
                  </a:lnTo>
                  <a:lnTo>
                    <a:pt x="6474" y="113943"/>
                  </a:lnTo>
                  <a:lnTo>
                    <a:pt x="6215" y="113742"/>
                  </a:lnTo>
                  <a:lnTo>
                    <a:pt x="5942" y="113573"/>
                  </a:lnTo>
                  <a:lnTo>
                    <a:pt x="5668" y="113506"/>
                  </a:lnTo>
                  <a:lnTo>
                    <a:pt x="5395" y="113472"/>
                  </a:lnTo>
                  <a:close/>
                  <a:moveTo>
                    <a:pt x="5114" y="226945"/>
                  </a:moveTo>
                  <a:lnTo>
                    <a:pt x="4833" y="227046"/>
                  </a:lnTo>
                  <a:lnTo>
                    <a:pt x="4560" y="227214"/>
                  </a:lnTo>
                  <a:lnTo>
                    <a:pt x="4294" y="227416"/>
                  </a:lnTo>
                  <a:lnTo>
                    <a:pt x="4028" y="227651"/>
                  </a:lnTo>
                  <a:lnTo>
                    <a:pt x="3769" y="227988"/>
                  </a:lnTo>
                  <a:lnTo>
                    <a:pt x="3518" y="228358"/>
                  </a:lnTo>
                  <a:lnTo>
                    <a:pt x="3274" y="228761"/>
                  </a:lnTo>
                  <a:lnTo>
                    <a:pt x="3037" y="229232"/>
                  </a:lnTo>
                  <a:lnTo>
                    <a:pt x="2801" y="229771"/>
                  </a:lnTo>
                  <a:lnTo>
                    <a:pt x="2572" y="230309"/>
                  </a:lnTo>
                  <a:lnTo>
                    <a:pt x="2358" y="230915"/>
                  </a:lnTo>
                  <a:lnTo>
                    <a:pt x="2143" y="231587"/>
                  </a:lnTo>
                  <a:lnTo>
                    <a:pt x="1944" y="232260"/>
                  </a:lnTo>
                  <a:lnTo>
                    <a:pt x="1744" y="233000"/>
                  </a:lnTo>
                  <a:lnTo>
                    <a:pt x="1559" y="233774"/>
                  </a:lnTo>
                  <a:lnTo>
                    <a:pt x="1382" y="234581"/>
                  </a:lnTo>
                  <a:lnTo>
                    <a:pt x="1212" y="235422"/>
                  </a:lnTo>
                  <a:lnTo>
                    <a:pt x="1057" y="236331"/>
                  </a:lnTo>
                  <a:lnTo>
                    <a:pt x="909" y="237239"/>
                  </a:lnTo>
                  <a:lnTo>
                    <a:pt x="769" y="238181"/>
                  </a:lnTo>
                  <a:lnTo>
                    <a:pt x="636" y="239157"/>
                  </a:lnTo>
                  <a:lnTo>
                    <a:pt x="525" y="240166"/>
                  </a:lnTo>
                  <a:lnTo>
                    <a:pt x="414" y="241209"/>
                  </a:lnTo>
                  <a:lnTo>
                    <a:pt x="318" y="242252"/>
                  </a:lnTo>
                  <a:lnTo>
                    <a:pt x="237" y="243328"/>
                  </a:lnTo>
                  <a:lnTo>
                    <a:pt x="163" y="244438"/>
                  </a:lnTo>
                  <a:lnTo>
                    <a:pt x="103" y="245582"/>
                  </a:lnTo>
                  <a:lnTo>
                    <a:pt x="59" y="246726"/>
                  </a:lnTo>
                  <a:lnTo>
                    <a:pt x="22" y="247903"/>
                  </a:lnTo>
                  <a:lnTo>
                    <a:pt x="0" y="249081"/>
                  </a:lnTo>
                  <a:lnTo>
                    <a:pt x="0" y="250258"/>
                  </a:lnTo>
                  <a:lnTo>
                    <a:pt x="0" y="251469"/>
                  </a:lnTo>
                  <a:lnTo>
                    <a:pt x="22" y="252647"/>
                  </a:lnTo>
                  <a:lnTo>
                    <a:pt x="59" y="253824"/>
                  </a:lnTo>
                  <a:lnTo>
                    <a:pt x="103" y="254968"/>
                  </a:lnTo>
                  <a:lnTo>
                    <a:pt x="163" y="256078"/>
                  </a:lnTo>
                  <a:lnTo>
                    <a:pt x="237" y="257188"/>
                  </a:lnTo>
                  <a:lnTo>
                    <a:pt x="318" y="258265"/>
                  </a:lnTo>
                  <a:lnTo>
                    <a:pt x="414" y="259341"/>
                  </a:lnTo>
                  <a:lnTo>
                    <a:pt x="525" y="260384"/>
                  </a:lnTo>
                  <a:lnTo>
                    <a:pt x="636" y="261360"/>
                  </a:lnTo>
                  <a:lnTo>
                    <a:pt x="769" y="262336"/>
                  </a:lnTo>
                  <a:lnTo>
                    <a:pt x="909" y="263311"/>
                  </a:lnTo>
                  <a:lnTo>
                    <a:pt x="1057" y="264220"/>
                  </a:lnTo>
                  <a:lnTo>
                    <a:pt x="1212" y="265094"/>
                  </a:lnTo>
                  <a:lnTo>
                    <a:pt x="1382" y="265935"/>
                  </a:lnTo>
                  <a:lnTo>
                    <a:pt x="1559" y="266743"/>
                  </a:lnTo>
                  <a:lnTo>
                    <a:pt x="1744" y="267516"/>
                  </a:lnTo>
                  <a:lnTo>
                    <a:pt x="1944" y="268256"/>
                  </a:lnTo>
                  <a:lnTo>
                    <a:pt x="2143" y="268963"/>
                  </a:lnTo>
                  <a:lnTo>
                    <a:pt x="2358" y="269602"/>
                  </a:lnTo>
                  <a:lnTo>
                    <a:pt x="2572" y="270208"/>
                  </a:lnTo>
                  <a:lnTo>
                    <a:pt x="2801" y="270780"/>
                  </a:lnTo>
                  <a:lnTo>
                    <a:pt x="3037" y="271318"/>
                  </a:lnTo>
                  <a:lnTo>
                    <a:pt x="3274" y="271789"/>
                  </a:lnTo>
                  <a:lnTo>
                    <a:pt x="3518" y="272193"/>
                  </a:lnTo>
                  <a:lnTo>
                    <a:pt x="3769" y="272563"/>
                  </a:lnTo>
                  <a:lnTo>
                    <a:pt x="4028" y="272865"/>
                  </a:lnTo>
                  <a:lnTo>
                    <a:pt x="4294" y="273134"/>
                  </a:lnTo>
                  <a:lnTo>
                    <a:pt x="4560" y="273336"/>
                  </a:lnTo>
                  <a:lnTo>
                    <a:pt x="4833" y="273505"/>
                  </a:lnTo>
                  <a:lnTo>
                    <a:pt x="5114" y="273572"/>
                  </a:lnTo>
                  <a:lnTo>
                    <a:pt x="5395" y="273605"/>
                  </a:lnTo>
                  <a:lnTo>
                    <a:pt x="5668" y="273572"/>
                  </a:lnTo>
                  <a:lnTo>
                    <a:pt x="5942" y="273505"/>
                  </a:lnTo>
                  <a:lnTo>
                    <a:pt x="6215" y="273336"/>
                  </a:lnTo>
                  <a:lnTo>
                    <a:pt x="6474" y="273134"/>
                  </a:lnTo>
                  <a:lnTo>
                    <a:pt x="6740" y="272865"/>
                  </a:lnTo>
                  <a:lnTo>
                    <a:pt x="6991" y="272563"/>
                  </a:lnTo>
                  <a:lnTo>
                    <a:pt x="7243" y="272193"/>
                  </a:lnTo>
                  <a:lnTo>
                    <a:pt x="7486" y="271789"/>
                  </a:lnTo>
                  <a:lnTo>
                    <a:pt x="7730" y="271318"/>
                  </a:lnTo>
                  <a:lnTo>
                    <a:pt x="7959" y="270780"/>
                  </a:lnTo>
                  <a:lnTo>
                    <a:pt x="8189" y="270208"/>
                  </a:lnTo>
                  <a:lnTo>
                    <a:pt x="8403" y="269602"/>
                  </a:lnTo>
                  <a:lnTo>
                    <a:pt x="8617" y="268963"/>
                  </a:lnTo>
                  <a:lnTo>
                    <a:pt x="8824" y="268256"/>
                  </a:lnTo>
                  <a:lnTo>
                    <a:pt x="9016" y="267516"/>
                  </a:lnTo>
                  <a:lnTo>
                    <a:pt x="9208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1" y="264220"/>
                  </a:lnTo>
                  <a:lnTo>
                    <a:pt x="9866" y="263311"/>
                  </a:lnTo>
                  <a:lnTo>
                    <a:pt x="10007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1" y="259341"/>
                  </a:lnTo>
                  <a:lnTo>
                    <a:pt x="10465" y="258265"/>
                  </a:lnTo>
                  <a:lnTo>
                    <a:pt x="10546" y="257188"/>
                  </a:lnTo>
                  <a:lnTo>
                    <a:pt x="10620" y="256078"/>
                  </a:lnTo>
                  <a:lnTo>
                    <a:pt x="10679" y="254968"/>
                  </a:lnTo>
                  <a:lnTo>
                    <a:pt x="10731" y="253824"/>
                  </a:lnTo>
                  <a:lnTo>
                    <a:pt x="10760" y="252647"/>
                  </a:lnTo>
                  <a:lnTo>
                    <a:pt x="10783" y="251469"/>
                  </a:lnTo>
                  <a:lnTo>
                    <a:pt x="10790" y="250258"/>
                  </a:lnTo>
                  <a:lnTo>
                    <a:pt x="10783" y="249081"/>
                  </a:lnTo>
                  <a:lnTo>
                    <a:pt x="10760" y="247903"/>
                  </a:lnTo>
                  <a:lnTo>
                    <a:pt x="10731" y="246726"/>
                  </a:lnTo>
                  <a:lnTo>
                    <a:pt x="10679" y="245582"/>
                  </a:lnTo>
                  <a:lnTo>
                    <a:pt x="10620" y="244438"/>
                  </a:lnTo>
                  <a:lnTo>
                    <a:pt x="10546" y="243328"/>
                  </a:lnTo>
                  <a:lnTo>
                    <a:pt x="10465" y="242252"/>
                  </a:lnTo>
                  <a:lnTo>
                    <a:pt x="10361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07" y="238181"/>
                  </a:lnTo>
                  <a:lnTo>
                    <a:pt x="9866" y="237239"/>
                  </a:lnTo>
                  <a:lnTo>
                    <a:pt x="9711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8" y="233774"/>
                  </a:lnTo>
                  <a:lnTo>
                    <a:pt x="9016" y="233000"/>
                  </a:lnTo>
                  <a:lnTo>
                    <a:pt x="8824" y="232260"/>
                  </a:lnTo>
                  <a:lnTo>
                    <a:pt x="8617" y="231587"/>
                  </a:lnTo>
                  <a:lnTo>
                    <a:pt x="8403" y="230915"/>
                  </a:lnTo>
                  <a:lnTo>
                    <a:pt x="8189" y="230309"/>
                  </a:lnTo>
                  <a:lnTo>
                    <a:pt x="7959" y="229771"/>
                  </a:lnTo>
                  <a:lnTo>
                    <a:pt x="7730" y="229232"/>
                  </a:lnTo>
                  <a:lnTo>
                    <a:pt x="7486" y="228761"/>
                  </a:lnTo>
                  <a:lnTo>
                    <a:pt x="7243" y="228358"/>
                  </a:lnTo>
                  <a:lnTo>
                    <a:pt x="6991" y="227988"/>
                  </a:lnTo>
                  <a:lnTo>
                    <a:pt x="6740" y="227651"/>
                  </a:lnTo>
                  <a:lnTo>
                    <a:pt x="6474" y="227416"/>
                  </a:lnTo>
                  <a:lnTo>
                    <a:pt x="6215" y="227214"/>
                  </a:lnTo>
                  <a:lnTo>
                    <a:pt x="5942" y="227046"/>
                  </a:lnTo>
                  <a:lnTo>
                    <a:pt x="5668" y="226945"/>
                  </a:lnTo>
                  <a:close/>
                  <a:moveTo>
                    <a:pt x="5114" y="340384"/>
                  </a:moveTo>
                  <a:lnTo>
                    <a:pt x="4833" y="340485"/>
                  </a:lnTo>
                  <a:lnTo>
                    <a:pt x="4560" y="340653"/>
                  </a:lnTo>
                  <a:lnTo>
                    <a:pt x="4294" y="340855"/>
                  </a:lnTo>
                  <a:lnTo>
                    <a:pt x="4028" y="341124"/>
                  </a:lnTo>
                  <a:lnTo>
                    <a:pt x="3769" y="341426"/>
                  </a:lnTo>
                  <a:lnTo>
                    <a:pt x="3518" y="341797"/>
                  </a:lnTo>
                  <a:lnTo>
                    <a:pt x="3274" y="342200"/>
                  </a:lnTo>
                  <a:lnTo>
                    <a:pt x="3037" y="342671"/>
                  </a:lnTo>
                  <a:lnTo>
                    <a:pt x="2801" y="343209"/>
                  </a:lnTo>
                  <a:lnTo>
                    <a:pt x="2572" y="343748"/>
                  </a:lnTo>
                  <a:lnTo>
                    <a:pt x="2358" y="344387"/>
                  </a:lnTo>
                  <a:lnTo>
                    <a:pt x="2143" y="345026"/>
                  </a:lnTo>
                  <a:lnTo>
                    <a:pt x="1944" y="345733"/>
                  </a:lnTo>
                  <a:lnTo>
                    <a:pt x="1744" y="346439"/>
                  </a:lnTo>
                  <a:lnTo>
                    <a:pt x="1559" y="347213"/>
                  </a:lnTo>
                  <a:lnTo>
                    <a:pt x="1382" y="348054"/>
                  </a:lnTo>
                  <a:lnTo>
                    <a:pt x="1212" y="348895"/>
                  </a:lnTo>
                  <a:lnTo>
                    <a:pt x="1057" y="349770"/>
                  </a:lnTo>
                  <a:lnTo>
                    <a:pt x="909" y="350678"/>
                  </a:lnTo>
                  <a:lnTo>
                    <a:pt x="769" y="351620"/>
                  </a:lnTo>
                  <a:lnTo>
                    <a:pt x="636" y="352595"/>
                  </a:lnTo>
                  <a:lnTo>
                    <a:pt x="525" y="353605"/>
                  </a:lnTo>
                  <a:lnTo>
                    <a:pt x="414" y="354648"/>
                  </a:lnTo>
                  <a:lnTo>
                    <a:pt x="318" y="355724"/>
                  </a:lnTo>
                  <a:lnTo>
                    <a:pt x="237" y="356801"/>
                  </a:lnTo>
                  <a:lnTo>
                    <a:pt x="163" y="357911"/>
                  </a:lnTo>
                  <a:lnTo>
                    <a:pt x="103" y="359021"/>
                  </a:lnTo>
                  <a:lnTo>
                    <a:pt x="59" y="360165"/>
                  </a:lnTo>
                  <a:lnTo>
                    <a:pt x="22" y="361342"/>
                  </a:lnTo>
                  <a:lnTo>
                    <a:pt x="0" y="362520"/>
                  </a:lnTo>
                  <a:lnTo>
                    <a:pt x="0" y="363697"/>
                  </a:lnTo>
                  <a:lnTo>
                    <a:pt x="0" y="364908"/>
                  </a:lnTo>
                  <a:lnTo>
                    <a:pt x="22" y="366086"/>
                  </a:lnTo>
                  <a:lnTo>
                    <a:pt x="59" y="367263"/>
                  </a:lnTo>
                  <a:lnTo>
                    <a:pt x="103" y="368407"/>
                  </a:lnTo>
                  <a:lnTo>
                    <a:pt x="163" y="369517"/>
                  </a:lnTo>
                  <a:lnTo>
                    <a:pt x="237" y="370627"/>
                  </a:lnTo>
                  <a:lnTo>
                    <a:pt x="318" y="371704"/>
                  </a:lnTo>
                  <a:lnTo>
                    <a:pt x="414" y="372780"/>
                  </a:lnTo>
                  <a:lnTo>
                    <a:pt x="525" y="373823"/>
                  </a:lnTo>
                  <a:lnTo>
                    <a:pt x="636" y="374799"/>
                  </a:lnTo>
                  <a:lnTo>
                    <a:pt x="769" y="375808"/>
                  </a:lnTo>
                  <a:lnTo>
                    <a:pt x="909" y="376750"/>
                  </a:lnTo>
                  <a:lnTo>
                    <a:pt x="1057" y="377658"/>
                  </a:lnTo>
                  <a:lnTo>
                    <a:pt x="1212" y="378533"/>
                  </a:lnTo>
                  <a:lnTo>
                    <a:pt x="1382" y="379374"/>
                  </a:lnTo>
                  <a:lnTo>
                    <a:pt x="1559" y="380215"/>
                  </a:lnTo>
                  <a:lnTo>
                    <a:pt x="1744" y="380989"/>
                  </a:lnTo>
                  <a:lnTo>
                    <a:pt x="1944" y="381695"/>
                  </a:lnTo>
                  <a:lnTo>
                    <a:pt x="2143" y="382402"/>
                  </a:lnTo>
                  <a:lnTo>
                    <a:pt x="2358" y="383041"/>
                  </a:lnTo>
                  <a:lnTo>
                    <a:pt x="2572" y="383680"/>
                  </a:lnTo>
                  <a:lnTo>
                    <a:pt x="2801" y="384218"/>
                  </a:lnTo>
                  <a:lnTo>
                    <a:pt x="3037" y="384757"/>
                  </a:lnTo>
                  <a:lnTo>
                    <a:pt x="3274" y="385228"/>
                  </a:lnTo>
                  <a:lnTo>
                    <a:pt x="3518" y="385631"/>
                  </a:lnTo>
                  <a:lnTo>
                    <a:pt x="3769" y="386001"/>
                  </a:lnTo>
                  <a:lnTo>
                    <a:pt x="4028" y="386304"/>
                  </a:lnTo>
                  <a:lnTo>
                    <a:pt x="4294" y="386573"/>
                  </a:lnTo>
                  <a:lnTo>
                    <a:pt x="4560" y="386775"/>
                  </a:lnTo>
                  <a:lnTo>
                    <a:pt x="4833" y="386943"/>
                  </a:lnTo>
                  <a:lnTo>
                    <a:pt x="5114" y="387044"/>
                  </a:lnTo>
                  <a:lnTo>
                    <a:pt x="5668" y="387044"/>
                  </a:lnTo>
                  <a:lnTo>
                    <a:pt x="5942" y="386943"/>
                  </a:lnTo>
                  <a:lnTo>
                    <a:pt x="6215" y="386775"/>
                  </a:lnTo>
                  <a:lnTo>
                    <a:pt x="6474" y="386573"/>
                  </a:lnTo>
                  <a:lnTo>
                    <a:pt x="6740" y="386304"/>
                  </a:lnTo>
                  <a:lnTo>
                    <a:pt x="6991" y="386001"/>
                  </a:lnTo>
                  <a:lnTo>
                    <a:pt x="7243" y="385631"/>
                  </a:lnTo>
                  <a:lnTo>
                    <a:pt x="7486" y="385228"/>
                  </a:lnTo>
                  <a:lnTo>
                    <a:pt x="7730" y="384757"/>
                  </a:lnTo>
                  <a:lnTo>
                    <a:pt x="7959" y="384218"/>
                  </a:lnTo>
                  <a:lnTo>
                    <a:pt x="8189" y="383680"/>
                  </a:lnTo>
                  <a:lnTo>
                    <a:pt x="8403" y="383041"/>
                  </a:lnTo>
                  <a:lnTo>
                    <a:pt x="8617" y="382402"/>
                  </a:lnTo>
                  <a:lnTo>
                    <a:pt x="8824" y="381695"/>
                  </a:lnTo>
                  <a:lnTo>
                    <a:pt x="9016" y="380989"/>
                  </a:lnTo>
                  <a:lnTo>
                    <a:pt x="9208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1" y="377658"/>
                  </a:lnTo>
                  <a:lnTo>
                    <a:pt x="9866" y="376750"/>
                  </a:lnTo>
                  <a:lnTo>
                    <a:pt x="10007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1" y="372780"/>
                  </a:lnTo>
                  <a:lnTo>
                    <a:pt x="10465" y="371704"/>
                  </a:lnTo>
                  <a:lnTo>
                    <a:pt x="10546" y="370627"/>
                  </a:lnTo>
                  <a:lnTo>
                    <a:pt x="10620" y="369517"/>
                  </a:lnTo>
                  <a:lnTo>
                    <a:pt x="10679" y="368407"/>
                  </a:lnTo>
                  <a:lnTo>
                    <a:pt x="10731" y="367263"/>
                  </a:lnTo>
                  <a:lnTo>
                    <a:pt x="10760" y="366086"/>
                  </a:lnTo>
                  <a:lnTo>
                    <a:pt x="10783" y="364908"/>
                  </a:lnTo>
                  <a:lnTo>
                    <a:pt x="10790" y="363697"/>
                  </a:lnTo>
                  <a:lnTo>
                    <a:pt x="10783" y="362520"/>
                  </a:lnTo>
                  <a:lnTo>
                    <a:pt x="10760" y="361342"/>
                  </a:lnTo>
                  <a:lnTo>
                    <a:pt x="10731" y="360165"/>
                  </a:lnTo>
                  <a:lnTo>
                    <a:pt x="10679" y="359021"/>
                  </a:lnTo>
                  <a:lnTo>
                    <a:pt x="10620" y="357911"/>
                  </a:lnTo>
                  <a:lnTo>
                    <a:pt x="10546" y="356801"/>
                  </a:lnTo>
                  <a:lnTo>
                    <a:pt x="10465" y="355724"/>
                  </a:lnTo>
                  <a:lnTo>
                    <a:pt x="10361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07" y="351620"/>
                  </a:lnTo>
                  <a:lnTo>
                    <a:pt x="9866" y="350678"/>
                  </a:lnTo>
                  <a:lnTo>
                    <a:pt x="9711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8" y="347213"/>
                  </a:lnTo>
                  <a:lnTo>
                    <a:pt x="9016" y="346439"/>
                  </a:lnTo>
                  <a:lnTo>
                    <a:pt x="8824" y="345733"/>
                  </a:lnTo>
                  <a:lnTo>
                    <a:pt x="8617" y="345026"/>
                  </a:lnTo>
                  <a:lnTo>
                    <a:pt x="8403" y="344387"/>
                  </a:lnTo>
                  <a:lnTo>
                    <a:pt x="8189" y="343748"/>
                  </a:lnTo>
                  <a:lnTo>
                    <a:pt x="7959" y="343209"/>
                  </a:lnTo>
                  <a:lnTo>
                    <a:pt x="7730" y="342671"/>
                  </a:lnTo>
                  <a:lnTo>
                    <a:pt x="7486" y="342200"/>
                  </a:lnTo>
                  <a:lnTo>
                    <a:pt x="7243" y="341797"/>
                  </a:lnTo>
                  <a:lnTo>
                    <a:pt x="6991" y="341426"/>
                  </a:lnTo>
                  <a:lnTo>
                    <a:pt x="6740" y="341124"/>
                  </a:lnTo>
                  <a:lnTo>
                    <a:pt x="6474" y="340855"/>
                  </a:lnTo>
                  <a:lnTo>
                    <a:pt x="6215" y="340653"/>
                  </a:lnTo>
                  <a:lnTo>
                    <a:pt x="5942" y="340485"/>
                  </a:lnTo>
                  <a:lnTo>
                    <a:pt x="5668" y="340384"/>
                  </a:lnTo>
                  <a:close/>
                  <a:moveTo>
                    <a:pt x="5395" y="453822"/>
                  </a:moveTo>
                  <a:lnTo>
                    <a:pt x="5114" y="453856"/>
                  </a:lnTo>
                  <a:lnTo>
                    <a:pt x="4833" y="453957"/>
                  </a:lnTo>
                  <a:lnTo>
                    <a:pt x="4560" y="454092"/>
                  </a:lnTo>
                  <a:lnTo>
                    <a:pt x="4294" y="454293"/>
                  </a:lnTo>
                  <a:lnTo>
                    <a:pt x="4028" y="454562"/>
                  </a:lnTo>
                  <a:lnTo>
                    <a:pt x="3769" y="454865"/>
                  </a:lnTo>
                  <a:lnTo>
                    <a:pt x="3518" y="455235"/>
                  </a:lnTo>
                  <a:lnTo>
                    <a:pt x="3274" y="455639"/>
                  </a:lnTo>
                  <a:lnTo>
                    <a:pt x="3037" y="456110"/>
                  </a:lnTo>
                  <a:lnTo>
                    <a:pt x="2801" y="456615"/>
                  </a:lnTo>
                  <a:lnTo>
                    <a:pt x="2572" y="457153"/>
                  </a:lnTo>
                  <a:lnTo>
                    <a:pt x="2358" y="457758"/>
                  </a:lnTo>
                  <a:lnTo>
                    <a:pt x="2143" y="458398"/>
                  </a:lnTo>
                  <a:lnTo>
                    <a:pt x="1944" y="459104"/>
                  </a:lnTo>
                  <a:lnTo>
                    <a:pt x="1744" y="459811"/>
                  </a:lnTo>
                  <a:lnTo>
                    <a:pt x="1559" y="460584"/>
                  </a:lnTo>
                  <a:lnTo>
                    <a:pt x="1382" y="461392"/>
                  </a:lnTo>
                  <a:lnTo>
                    <a:pt x="1212" y="462233"/>
                  </a:lnTo>
                  <a:lnTo>
                    <a:pt x="1057" y="463141"/>
                  </a:lnTo>
                  <a:lnTo>
                    <a:pt x="909" y="464049"/>
                  </a:lnTo>
                  <a:lnTo>
                    <a:pt x="769" y="464991"/>
                  </a:lnTo>
                  <a:lnTo>
                    <a:pt x="636" y="465967"/>
                  </a:lnTo>
                  <a:lnTo>
                    <a:pt x="525" y="466976"/>
                  </a:lnTo>
                  <a:lnTo>
                    <a:pt x="414" y="468019"/>
                  </a:lnTo>
                  <a:lnTo>
                    <a:pt x="318" y="469062"/>
                  </a:lnTo>
                  <a:lnTo>
                    <a:pt x="237" y="470172"/>
                  </a:lnTo>
                  <a:lnTo>
                    <a:pt x="163" y="471282"/>
                  </a:lnTo>
                  <a:lnTo>
                    <a:pt x="103" y="472426"/>
                  </a:lnTo>
                  <a:lnTo>
                    <a:pt x="59" y="473570"/>
                  </a:lnTo>
                  <a:lnTo>
                    <a:pt x="22" y="474747"/>
                  </a:lnTo>
                  <a:lnTo>
                    <a:pt x="0" y="475958"/>
                  </a:lnTo>
                  <a:lnTo>
                    <a:pt x="0" y="477170"/>
                  </a:lnTo>
                  <a:lnTo>
                    <a:pt x="0" y="478381"/>
                  </a:lnTo>
                  <a:lnTo>
                    <a:pt x="22" y="479558"/>
                  </a:lnTo>
                  <a:lnTo>
                    <a:pt x="59" y="480702"/>
                  </a:lnTo>
                  <a:lnTo>
                    <a:pt x="103" y="481879"/>
                  </a:lnTo>
                  <a:lnTo>
                    <a:pt x="163" y="482989"/>
                  </a:lnTo>
                  <a:lnTo>
                    <a:pt x="237" y="484100"/>
                  </a:lnTo>
                  <a:lnTo>
                    <a:pt x="318" y="485176"/>
                  </a:lnTo>
                  <a:lnTo>
                    <a:pt x="414" y="486253"/>
                  </a:lnTo>
                  <a:lnTo>
                    <a:pt x="525" y="487262"/>
                  </a:lnTo>
                  <a:lnTo>
                    <a:pt x="636" y="488271"/>
                  </a:lnTo>
                  <a:lnTo>
                    <a:pt x="769" y="489247"/>
                  </a:lnTo>
                  <a:lnTo>
                    <a:pt x="909" y="490189"/>
                  </a:lnTo>
                  <a:lnTo>
                    <a:pt x="1057" y="491131"/>
                  </a:lnTo>
                  <a:lnTo>
                    <a:pt x="1212" y="492005"/>
                  </a:lnTo>
                  <a:lnTo>
                    <a:pt x="1382" y="492846"/>
                  </a:lnTo>
                  <a:lnTo>
                    <a:pt x="1559" y="493654"/>
                  </a:lnTo>
                  <a:lnTo>
                    <a:pt x="1744" y="494428"/>
                  </a:lnTo>
                  <a:lnTo>
                    <a:pt x="1944" y="495168"/>
                  </a:lnTo>
                  <a:lnTo>
                    <a:pt x="2143" y="495874"/>
                  </a:lnTo>
                  <a:lnTo>
                    <a:pt x="2358" y="496513"/>
                  </a:lnTo>
                  <a:lnTo>
                    <a:pt x="2572" y="497119"/>
                  </a:lnTo>
                  <a:lnTo>
                    <a:pt x="2801" y="497691"/>
                  </a:lnTo>
                  <a:lnTo>
                    <a:pt x="3037" y="498195"/>
                  </a:lnTo>
                  <a:lnTo>
                    <a:pt x="3274" y="498666"/>
                  </a:lnTo>
                  <a:lnTo>
                    <a:pt x="3518" y="499104"/>
                  </a:lnTo>
                  <a:lnTo>
                    <a:pt x="3769" y="499474"/>
                  </a:lnTo>
                  <a:lnTo>
                    <a:pt x="4028" y="499777"/>
                  </a:lnTo>
                  <a:lnTo>
                    <a:pt x="4294" y="500046"/>
                  </a:lnTo>
                  <a:lnTo>
                    <a:pt x="4560" y="500248"/>
                  </a:lnTo>
                  <a:lnTo>
                    <a:pt x="4833" y="500382"/>
                  </a:lnTo>
                  <a:lnTo>
                    <a:pt x="5114" y="500483"/>
                  </a:lnTo>
                  <a:lnTo>
                    <a:pt x="5395" y="500517"/>
                  </a:lnTo>
                  <a:lnTo>
                    <a:pt x="5668" y="500483"/>
                  </a:lnTo>
                  <a:lnTo>
                    <a:pt x="5942" y="500382"/>
                  </a:lnTo>
                  <a:lnTo>
                    <a:pt x="6215" y="500248"/>
                  </a:lnTo>
                  <a:lnTo>
                    <a:pt x="6474" y="500046"/>
                  </a:lnTo>
                  <a:lnTo>
                    <a:pt x="6740" y="499777"/>
                  </a:lnTo>
                  <a:lnTo>
                    <a:pt x="6991" y="499474"/>
                  </a:lnTo>
                  <a:lnTo>
                    <a:pt x="7243" y="499104"/>
                  </a:lnTo>
                  <a:lnTo>
                    <a:pt x="7486" y="498666"/>
                  </a:lnTo>
                  <a:lnTo>
                    <a:pt x="7730" y="498195"/>
                  </a:lnTo>
                  <a:lnTo>
                    <a:pt x="7959" y="497691"/>
                  </a:lnTo>
                  <a:lnTo>
                    <a:pt x="8189" y="497119"/>
                  </a:lnTo>
                  <a:lnTo>
                    <a:pt x="8403" y="496513"/>
                  </a:lnTo>
                  <a:lnTo>
                    <a:pt x="8617" y="495874"/>
                  </a:lnTo>
                  <a:lnTo>
                    <a:pt x="8824" y="495168"/>
                  </a:lnTo>
                  <a:lnTo>
                    <a:pt x="9016" y="494428"/>
                  </a:lnTo>
                  <a:lnTo>
                    <a:pt x="9208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1" y="491131"/>
                  </a:lnTo>
                  <a:lnTo>
                    <a:pt x="9866" y="490189"/>
                  </a:lnTo>
                  <a:lnTo>
                    <a:pt x="10007" y="489247"/>
                  </a:lnTo>
                  <a:lnTo>
                    <a:pt x="10140" y="488271"/>
                  </a:lnTo>
                  <a:lnTo>
                    <a:pt x="10258" y="487262"/>
                  </a:lnTo>
                  <a:lnTo>
                    <a:pt x="10361" y="486253"/>
                  </a:lnTo>
                  <a:lnTo>
                    <a:pt x="10465" y="485176"/>
                  </a:lnTo>
                  <a:lnTo>
                    <a:pt x="10546" y="484100"/>
                  </a:lnTo>
                  <a:lnTo>
                    <a:pt x="10620" y="482989"/>
                  </a:lnTo>
                  <a:lnTo>
                    <a:pt x="10679" y="481879"/>
                  </a:lnTo>
                  <a:lnTo>
                    <a:pt x="10731" y="480702"/>
                  </a:lnTo>
                  <a:lnTo>
                    <a:pt x="10760" y="479558"/>
                  </a:lnTo>
                  <a:lnTo>
                    <a:pt x="10783" y="478381"/>
                  </a:lnTo>
                  <a:lnTo>
                    <a:pt x="10790" y="477170"/>
                  </a:lnTo>
                  <a:lnTo>
                    <a:pt x="10783" y="475958"/>
                  </a:lnTo>
                  <a:lnTo>
                    <a:pt x="10760" y="474747"/>
                  </a:lnTo>
                  <a:lnTo>
                    <a:pt x="10731" y="473570"/>
                  </a:lnTo>
                  <a:lnTo>
                    <a:pt x="10679" y="472426"/>
                  </a:lnTo>
                  <a:lnTo>
                    <a:pt x="10620" y="471282"/>
                  </a:lnTo>
                  <a:lnTo>
                    <a:pt x="10546" y="470172"/>
                  </a:lnTo>
                  <a:lnTo>
                    <a:pt x="10465" y="469062"/>
                  </a:lnTo>
                  <a:lnTo>
                    <a:pt x="10361" y="468019"/>
                  </a:lnTo>
                  <a:lnTo>
                    <a:pt x="10258" y="466976"/>
                  </a:lnTo>
                  <a:lnTo>
                    <a:pt x="10140" y="465967"/>
                  </a:lnTo>
                  <a:lnTo>
                    <a:pt x="10007" y="464991"/>
                  </a:lnTo>
                  <a:lnTo>
                    <a:pt x="9866" y="464049"/>
                  </a:lnTo>
                  <a:lnTo>
                    <a:pt x="9711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8" y="460584"/>
                  </a:lnTo>
                  <a:lnTo>
                    <a:pt x="9016" y="459811"/>
                  </a:lnTo>
                  <a:lnTo>
                    <a:pt x="8824" y="459104"/>
                  </a:lnTo>
                  <a:lnTo>
                    <a:pt x="8617" y="458398"/>
                  </a:lnTo>
                  <a:lnTo>
                    <a:pt x="8403" y="457758"/>
                  </a:lnTo>
                  <a:lnTo>
                    <a:pt x="8189" y="457153"/>
                  </a:lnTo>
                  <a:lnTo>
                    <a:pt x="7959" y="456615"/>
                  </a:lnTo>
                  <a:lnTo>
                    <a:pt x="7730" y="456110"/>
                  </a:lnTo>
                  <a:lnTo>
                    <a:pt x="7486" y="455639"/>
                  </a:lnTo>
                  <a:lnTo>
                    <a:pt x="7243" y="455235"/>
                  </a:lnTo>
                  <a:lnTo>
                    <a:pt x="6991" y="454865"/>
                  </a:lnTo>
                  <a:lnTo>
                    <a:pt x="6740" y="454562"/>
                  </a:lnTo>
                  <a:lnTo>
                    <a:pt x="6474" y="454293"/>
                  </a:lnTo>
                  <a:lnTo>
                    <a:pt x="6215" y="454092"/>
                  </a:lnTo>
                  <a:lnTo>
                    <a:pt x="5942" y="453957"/>
                  </a:lnTo>
                  <a:lnTo>
                    <a:pt x="5668" y="453856"/>
                  </a:lnTo>
                  <a:lnTo>
                    <a:pt x="5395" y="453822"/>
                  </a:lnTo>
                  <a:close/>
                  <a:moveTo>
                    <a:pt x="5114" y="567059"/>
                  </a:moveTo>
                  <a:lnTo>
                    <a:pt x="4833" y="567160"/>
                  </a:lnTo>
                  <a:lnTo>
                    <a:pt x="4560" y="567328"/>
                  </a:lnTo>
                  <a:lnTo>
                    <a:pt x="4294" y="567530"/>
                  </a:lnTo>
                  <a:lnTo>
                    <a:pt x="4028" y="567766"/>
                  </a:lnTo>
                  <a:lnTo>
                    <a:pt x="3769" y="568102"/>
                  </a:lnTo>
                  <a:lnTo>
                    <a:pt x="3518" y="568472"/>
                  </a:lnTo>
                  <a:lnTo>
                    <a:pt x="3274" y="568876"/>
                  </a:lnTo>
                  <a:lnTo>
                    <a:pt x="3037" y="569347"/>
                  </a:lnTo>
                  <a:lnTo>
                    <a:pt x="2801" y="569885"/>
                  </a:lnTo>
                  <a:lnTo>
                    <a:pt x="2572" y="570423"/>
                  </a:lnTo>
                  <a:lnTo>
                    <a:pt x="2358" y="571029"/>
                  </a:lnTo>
                  <a:lnTo>
                    <a:pt x="2143" y="571702"/>
                  </a:lnTo>
                  <a:lnTo>
                    <a:pt x="1944" y="572408"/>
                  </a:lnTo>
                  <a:lnTo>
                    <a:pt x="1744" y="573115"/>
                  </a:lnTo>
                  <a:lnTo>
                    <a:pt x="1559" y="573889"/>
                  </a:lnTo>
                  <a:lnTo>
                    <a:pt x="1382" y="574730"/>
                  </a:lnTo>
                  <a:lnTo>
                    <a:pt x="1212" y="575571"/>
                  </a:lnTo>
                  <a:lnTo>
                    <a:pt x="1057" y="576445"/>
                  </a:lnTo>
                  <a:lnTo>
                    <a:pt x="909" y="577354"/>
                  </a:lnTo>
                  <a:lnTo>
                    <a:pt x="769" y="578296"/>
                  </a:lnTo>
                  <a:lnTo>
                    <a:pt x="636" y="579271"/>
                  </a:lnTo>
                  <a:lnTo>
                    <a:pt x="525" y="580280"/>
                  </a:lnTo>
                  <a:lnTo>
                    <a:pt x="414" y="581323"/>
                  </a:lnTo>
                  <a:lnTo>
                    <a:pt x="318" y="582400"/>
                  </a:lnTo>
                  <a:lnTo>
                    <a:pt x="237" y="583476"/>
                  </a:lnTo>
                  <a:lnTo>
                    <a:pt x="163" y="584586"/>
                  </a:lnTo>
                  <a:lnTo>
                    <a:pt x="103" y="585697"/>
                  </a:lnTo>
                  <a:lnTo>
                    <a:pt x="59" y="586840"/>
                  </a:lnTo>
                  <a:lnTo>
                    <a:pt x="22" y="588018"/>
                  </a:lnTo>
                  <a:lnTo>
                    <a:pt x="0" y="589195"/>
                  </a:lnTo>
                  <a:lnTo>
                    <a:pt x="0" y="590373"/>
                  </a:lnTo>
                  <a:lnTo>
                    <a:pt x="0" y="591618"/>
                  </a:lnTo>
                  <a:lnTo>
                    <a:pt x="22" y="592795"/>
                  </a:lnTo>
                  <a:lnTo>
                    <a:pt x="59" y="593972"/>
                  </a:lnTo>
                  <a:lnTo>
                    <a:pt x="103" y="595150"/>
                  </a:lnTo>
                  <a:lnTo>
                    <a:pt x="163" y="596294"/>
                  </a:lnTo>
                  <a:lnTo>
                    <a:pt x="237" y="597404"/>
                  </a:lnTo>
                  <a:lnTo>
                    <a:pt x="318" y="598480"/>
                  </a:lnTo>
                  <a:lnTo>
                    <a:pt x="414" y="599557"/>
                  </a:lnTo>
                  <a:lnTo>
                    <a:pt x="525" y="600600"/>
                  </a:lnTo>
                  <a:lnTo>
                    <a:pt x="636" y="601609"/>
                  </a:lnTo>
                  <a:lnTo>
                    <a:pt x="769" y="602585"/>
                  </a:lnTo>
                  <a:lnTo>
                    <a:pt x="909" y="603527"/>
                  </a:lnTo>
                  <a:lnTo>
                    <a:pt x="1057" y="604435"/>
                  </a:lnTo>
                  <a:lnTo>
                    <a:pt x="1212" y="605310"/>
                  </a:lnTo>
                  <a:lnTo>
                    <a:pt x="1382" y="606151"/>
                  </a:lnTo>
                  <a:lnTo>
                    <a:pt x="1559" y="606958"/>
                  </a:lnTo>
                  <a:lnTo>
                    <a:pt x="1744" y="607732"/>
                  </a:lnTo>
                  <a:lnTo>
                    <a:pt x="1944" y="608472"/>
                  </a:lnTo>
                  <a:lnTo>
                    <a:pt x="2143" y="609145"/>
                  </a:lnTo>
                  <a:lnTo>
                    <a:pt x="2358" y="609784"/>
                  </a:lnTo>
                  <a:lnTo>
                    <a:pt x="2572" y="610389"/>
                  </a:lnTo>
                  <a:lnTo>
                    <a:pt x="2801" y="610961"/>
                  </a:lnTo>
                  <a:lnTo>
                    <a:pt x="3037" y="611466"/>
                  </a:lnTo>
                  <a:lnTo>
                    <a:pt x="3274" y="611937"/>
                  </a:lnTo>
                  <a:lnTo>
                    <a:pt x="3518" y="612341"/>
                  </a:lnTo>
                  <a:lnTo>
                    <a:pt x="3769" y="612711"/>
                  </a:lnTo>
                  <a:lnTo>
                    <a:pt x="4028" y="613013"/>
                  </a:lnTo>
                  <a:lnTo>
                    <a:pt x="4294" y="613249"/>
                  </a:lnTo>
                  <a:lnTo>
                    <a:pt x="4560" y="613451"/>
                  </a:lnTo>
                  <a:lnTo>
                    <a:pt x="4833" y="613619"/>
                  </a:lnTo>
                  <a:lnTo>
                    <a:pt x="5114" y="613686"/>
                  </a:lnTo>
                  <a:lnTo>
                    <a:pt x="5395" y="613720"/>
                  </a:lnTo>
                  <a:lnTo>
                    <a:pt x="5668" y="613686"/>
                  </a:lnTo>
                  <a:lnTo>
                    <a:pt x="5942" y="613619"/>
                  </a:lnTo>
                  <a:lnTo>
                    <a:pt x="6215" y="613451"/>
                  </a:lnTo>
                  <a:lnTo>
                    <a:pt x="6474" y="613249"/>
                  </a:lnTo>
                  <a:lnTo>
                    <a:pt x="6740" y="613013"/>
                  </a:lnTo>
                  <a:lnTo>
                    <a:pt x="6991" y="612711"/>
                  </a:lnTo>
                  <a:lnTo>
                    <a:pt x="7243" y="612341"/>
                  </a:lnTo>
                  <a:lnTo>
                    <a:pt x="7486" y="611937"/>
                  </a:lnTo>
                  <a:lnTo>
                    <a:pt x="7730" y="611466"/>
                  </a:lnTo>
                  <a:lnTo>
                    <a:pt x="7959" y="610961"/>
                  </a:lnTo>
                  <a:lnTo>
                    <a:pt x="8189" y="610389"/>
                  </a:lnTo>
                  <a:lnTo>
                    <a:pt x="8403" y="609784"/>
                  </a:lnTo>
                  <a:lnTo>
                    <a:pt x="8617" y="609145"/>
                  </a:lnTo>
                  <a:lnTo>
                    <a:pt x="8824" y="608472"/>
                  </a:lnTo>
                  <a:lnTo>
                    <a:pt x="9016" y="607732"/>
                  </a:lnTo>
                  <a:lnTo>
                    <a:pt x="9208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1" y="604435"/>
                  </a:lnTo>
                  <a:lnTo>
                    <a:pt x="9866" y="603527"/>
                  </a:lnTo>
                  <a:lnTo>
                    <a:pt x="10007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1" y="599557"/>
                  </a:lnTo>
                  <a:lnTo>
                    <a:pt x="10465" y="598480"/>
                  </a:lnTo>
                  <a:lnTo>
                    <a:pt x="10546" y="597404"/>
                  </a:lnTo>
                  <a:lnTo>
                    <a:pt x="10620" y="596294"/>
                  </a:lnTo>
                  <a:lnTo>
                    <a:pt x="10679" y="595150"/>
                  </a:lnTo>
                  <a:lnTo>
                    <a:pt x="10731" y="593972"/>
                  </a:lnTo>
                  <a:lnTo>
                    <a:pt x="10760" y="592795"/>
                  </a:lnTo>
                  <a:lnTo>
                    <a:pt x="10783" y="591618"/>
                  </a:lnTo>
                  <a:lnTo>
                    <a:pt x="10790" y="590373"/>
                  </a:lnTo>
                  <a:lnTo>
                    <a:pt x="10783" y="589195"/>
                  </a:lnTo>
                  <a:lnTo>
                    <a:pt x="10760" y="588018"/>
                  </a:lnTo>
                  <a:lnTo>
                    <a:pt x="10731" y="586840"/>
                  </a:lnTo>
                  <a:lnTo>
                    <a:pt x="10679" y="585697"/>
                  </a:lnTo>
                  <a:lnTo>
                    <a:pt x="10620" y="584586"/>
                  </a:lnTo>
                  <a:lnTo>
                    <a:pt x="10546" y="583476"/>
                  </a:lnTo>
                  <a:lnTo>
                    <a:pt x="10465" y="582400"/>
                  </a:lnTo>
                  <a:lnTo>
                    <a:pt x="10361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07" y="578296"/>
                  </a:lnTo>
                  <a:lnTo>
                    <a:pt x="9866" y="577354"/>
                  </a:lnTo>
                  <a:lnTo>
                    <a:pt x="9711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8" y="573889"/>
                  </a:lnTo>
                  <a:lnTo>
                    <a:pt x="9016" y="573115"/>
                  </a:lnTo>
                  <a:lnTo>
                    <a:pt x="8824" y="572408"/>
                  </a:lnTo>
                  <a:lnTo>
                    <a:pt x="8617" y="571702"/>
                  </a:lnTo>
                  <a:lnTo>
                    <a:pt x="8403" y="571029"/>
                  </a:lnTo>
                  <a:lnTo>
                    <a:pt x="8189" y="570423"/>
                  </a:lnTo>
                  <a:lnTo>
                    <a:pt x="7959" y="569885"/>
                  </a:lnTo>
                  <a:lnTo>
                    <a:pt x="7730" y="569347"/>
                  </a:lnTo>
                  <a:lnTo>
                    <a:pt x="7486" y="568876"/>
                  </a:lnTo>
                  <a:lnTo>
                    <a:pt x="7243" y="568472"/>
                  </a:lnTo>
                  <a:lnTo>
                    <a:pt x="6991" y="568102"/>
                  </a:lnTo>
                  <a:lnTo>
                    <a:pt x="6740" y="567766"/>
                  </a:lnTo>
                  <a:lnTo>
                    <a:pt x="6474" y="567530"/>
                  </a:lnTo>
                  <a:lnTo>
                    <a:pt x="6215" y="567328"/>
                  </a:lnTo>
                  <a:lnTo>
                    <a:pt x="5942" y="567160"/>
                  </a:lnTo>
                  <a:lnTo>
                    <a:pt x="5668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447;p29"/>
            <p:cNvSpPr/>
            <p:nvPr/>
          </p:nvSpPr>
          <p:spPr>
            <a:xfrm>
              <a:off x="10537933" y="1504158"/>
              <a:ext cx="55637" cy="742601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403" y="0"/>
                  </a:moveTo>
                  <a:lnTo>
                    <a:pt x="5122" y="34"/>
                  </a:lnTo>
                  <a:lnTo>
                    <a:pt x="4848" y="135"/>
                  </a:lnTo>
                  <a:lnTo>
                    <a:pt x="4582" y="269"/>
                  </a:lnTo>
                  <a:lnTo>
                    <a:pt x="4316" y="471"/>
                  </a:lnTo>
                  <a:lnTo>
                    <a:pt x="4050" y="740"/>
                  </a:lnTo>
                  <a:lnTo>
                    <a:pt x="3799" y="1043"/>
                  </a:lnTo>
                  <a:lnTo>
                    <a:pt x="3548" y="1413"/>
                  </a:lnTo>
                  <a:lnTo>
                    <a:pt x="3304" y="1850"/>
                  </a:lnTo>
                  <a:lnTo>
                    <a:pt x="3060" y="2321"/>
                  </a:lnTo>
                  <a:lnTo>
                    <a:pt x="2831" y="2826"/>
                  </a:lnTo>
                  <a:lnTo>
                    <a:pt x="2602" y="3398"/>
                  </a:lnTo>
                  <a:lnTo>
                    <a:pt x="2387" y="4003"/>
                  </a:lnTo>
                  <a:lnTo>
                    <a:pt x="2173" y="4643"/>
                  </a:lnTo>
                  <a:lnTo>
                    <a:pt x="1966" y="5349"/>
                  </a:lnTo>
                  <a:lnTo>
                    <a:pt x="1774" y="6089"/>
                  </a:lnTo>
                  <a:lnTo>
                    <a:pt x="1589" y="6863"/>
                  </a:lnTo>
                  <a:lnTo>
                    <a:pt x="1404" y="7670"/>
                  </a:lnTo>
                  <a:lnTo>
                    <a:pt x="1234" y="8511"/>
                  </a:lnTo>
                  <a:lnTo>
                    <a:pt x="1079" y="9420"/>
                  </a:lnTo>
                  <a:lnTo>
                    <a:pt x="924" y="10328"/>
                  </a:lnTo>
                  <a:lnTo>
                    <a:pt x="784" y="11270"/>
                  </a:lnTo>
                  <a:lnTo>
                    <a:pt x="658" y="12245"/>
                  </a:lnTo>
                  <a:lnTo>
                    <a:pt x="532" y="13255"/>
                  </a:lnTo>
                  <a:lnTo>
                    <a:pt x="429" y="14298"/>
                  </a:lnTo>
                  <a:lnTo>
                    <a:pt x="333" y="15340"/>
                  </a:lnTo>
                  <a:lnTo>
                    <a:pt x="244" y="16417"/>
                  </a:lnTo>
                  <a:lnTo>
                    <a:pt x="170" y="17527"/>
                  </a:lnTo>
                  <a:lnTo>
                    <a:pt x="111" y="18671"/>
                  </a:lnTo>
                  <a:lnTo>
                    <a:pt x="67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0" y="23347"/>
                  </a:lnTo>
                  <a:lnTo>
                    <a:pt x="8" y="24558"/>
                  </a:lnTo>
                  <a:lnTo>
                    <a:pt x="30" y="25769"/>
                  </a:lnTo>
                  <a:lnTo>
                    <a:pt x="67" y="26947"/>
                  </a:lnTo>
                  <a:lnTo>
                    <a:pt x="111" y="28091"/>
                  </a:lnTo>
                  <a:lnTo>
                    <a:pt x="170" y="29234"/>
                  </a:lnTo>
                  <a:lnTo>
                    <a:pt x="244" y="30345"/>
                  </a:lnTo>
                  <a:lnTo>
                    <a:pt x="333" y="31455"/>
                  </a:lnTo>
                  <a:lnTo>
                    <a:pt x="429" y="32531"/>
                  </a:lnTo>
                  <a:lnTo>
                    <a:pt x="532" y="33540"/>
                  </a:lnTo>
                  <a:lnTo>
                    <a:pt x="658" y="34550"/>
                  </a:lnTo>
                  <a:lnTo>
                    <a:pt x="784" y="35525"/>
                  </a:lnTo>
                  <a:lnTo>
                    <a:pt x="924" y="36501"/>
                  </a:lnTo>
                  <a:lnTo>
                    <a:pt x="1079" y="37409"/>
                  </a:lnTo>
                  <a:lnTo>
                    <a:pt x="1234" y="38284"/>
                  </a:lnTo>
                  <a:lnTo>
                    <a:pt x="1404" y="39125"/>
                  </a:lnTo>
                  <a:lnTo>
                    <a:pt x="1589" y="39932"/>
                  </a:lnTo>
                  <a:lnTo>
                    <a:pt x="1774" y="40706"/>
                  </a:lnTo>
                  <a:lnTo>
                    <a:pt x="1966" y="41413"/>
                  </a:lnTo>
                  <a:lnTo>
                    <a:pt x="2173" y="42119"/>
                  </a:lnTo>
                  <a:lnTo>
                    <a:pt x="2387" y="42758"/>
                  </a:lnTo>
                  <a:lnTo>
                    <a:pt x="2602" y="43364"/>
                  </a:lnTo>
                  <a:lnTo>
                    <a:pt x="2831" y="43902"/>
                  </a:lnTo>
                  <a:lnTo>
                    <a:pt x="3060" y="44407"/>
                  </a:lnTo>
                  <a:lnTo>
                    <a:pt x="3304" y="44878"/>
                  </a:lnTo>
                  <a:lnTo>
                    <a:pt x="3548" y="45281"/>
                  </a:lnTo>
                  <a:lnTo>
                    <a:pt x="3799" y="45651"/>
                  </a:lnTo>
                  <a:lnTo>
                    <a:pt x="4050" y="45954"/>
                  </a:lnTo>
                  <a:lnTo>
                    <a:pt x="4316" y="46223"/>
                  </a:lnTo>
                  <a:lnTo>
                    <a:pt x="4582" y="46425"/>
                  </a:lnTo>
                  <a:lnTo>
                    <a:pt x="4848" y="46560"/>
                  </a:lnTo>
                  <a:lnTo>
                    <a:pt x="5122" y="46661"/>
                  </a:lnTo>
                  <a:lnTo>
                    <a:pt x="5403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0" y="45954"/>
                  </a:lnTo>
                  <a:lnTo>
                    <a:pt x="6999" y="45651"/>
                  </a:lnTo>
                  <a:lnTo>
                    <a:pt x="7250" y="45281"/>
                  </a:lnTo>
                  <a:lnTo>
                    <a:pt x="7494" y="44878"/>
                  </a:lnTo>
                  <a:lnTo>
                    <a:pt x="7731" y="44407"/>
                  </a:lnTo>
                  <a:lnTo>
                    <a:pt x="7967" y="43902"/>
                  </a:lnTo>
                  <a:lnTo>
                    <a:pt x="8189" y="43364"/>
                  </a:lnTo>
                  <a:lnTo>
                    <a:pt x="8411" y="42758"/>
                  </a:lnTo>
                  <a:lnTo>
                    <a:pt x="8625" y="42119"/>
                  </a:lnTo>
                  <a:lnTo>
                    <a:pt x="8824" y="41413"/>
                  </a:lnTo>
                  <a:lnTo>
                    <a:pt x="9024" y="40706"/>
                  </a:lnTo>
                  <a:lnTo>
                    <a:pt x="9209" y="39932"/>
                  </a:lnTo>
                  <a:lnTo>
                    <a:pt x="9386" y="39125"/>
                  </a:lnTo>
                  <a:lnTo>
                    <a:pt x="9556" y="38284"/>
                  </a:lnTo>
                  <a:lnTo>
                    <a:pt x="9719" y="37409"/>
                  </a:lnTo>
                  <a:lnTo>
                    <a:pt x="9874" y="36501"/>
                  </a:lnTo>
                  <a:lnTo>
                    <a:pt x="10014" y="35525"/>
                  </a:lnTo>
                  <a:lnTo>
                    <a:pt x="10140" y="34550"/>
                  </a:lnTo>
                  <a:lnTo>
                    <a:pt x="10266" y="33540"/>
                  </a:lnTo>
                  <a:lnTo>
                    <a:pt x="10369" y="32531"/>
                  </a:lnTo>
                  <a:lnTo>
                    <a:pt x="10465" y="31455"/>
                  </a:lnTo>
                  <a:lnTo>
                    <a:pt x="10554" y="30345"/>
                  </a:lnTo>
                  <a:lnTo>
                    <a:pt x="10628" y="29234"/>
                  </a:lnTo>
                  <a:lnTo>
                    <a:pt x="10687" y="28091"/>
                  </a:lnTo>
                  <a:lnTo>
                    <a:pt x="10731" y="26947"/>
                  </a:lnTo>
                  <a:lnTo>
                    <a:pt x="10768" y="25769"/>
                  </a:lnTo>
                  <a:lnTo>
                    <a:pt x="10790" y="24558"/>
                  </a:lnTo>
                  <a:lnTo>
                    <a:pt x="10798" y="23347"/>
                  </a:lnTo>
                  <a:lnTo>
                    <a:pt x="10790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66" y="13255"/>
                  </a:lnTo>
                  <a:lnTo>
                    <a:pt x="10140" y="12245"/>
                  </a:lnTo>
                  <a:lnTo>
                    <a:pt x="10014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4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0" y="1413"/>
                  </a:lnTo>
                  <a:lnTo>
                    <a:pt x="6999" y="1043"/>
                  </a:lnTo>
                  <a:lnTo>
                    <a:pt x="6740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403" y="0"/>
                  </a:lnTo>
                  <a:close/>
                  <a:moveTo>
                    <a:pt x="5403" y="113472"/>
                  </a:moveTo>
                  <a:lnTo>
                    <a:pt x="5122" y="113506"/>
                  </a:lnTo>
                  <a:lnTo>
                    <a:pt x="4848" y="113573"/>
                  </a:lnTo>
                  <a:lnTo>
                    <a:pt x="4582" y="113742"/>
                  </a:lnTo>
                  <a:lnTo>
                    <a:pt x="4316" y="113943"/>
                  </a:lnTo>
                  <a:lnTo>
                    <a:pt x="4050" y="114213"/>
                  </a:lnTo>
                  <a:lnTo>
                    <a:pt x="3799" y="114515"/>
                  </a:lnTo>
                  <a:lnTo>
                    <a:pt x="3548" y="114885"/>
                  </a:lnTo>
                  <a:lnTo>
                    <a:pt x="3304" y="115323"/>
                  </a:lnTo>
                  <a:lnTo>
                    <a:pt x="3060" y="115794"/>
                  </a:lnTo>
                  <a:lnTo>
                    <a:pt x="2831" y="116298"/>
                  </a:lnTo>
                  <a:lnTo>
                    <a:pt x="2602" y="116870"/>
                  </a:lnTo>
                  <a:lnTo>
                    <a:pt x="2387" y="117476"/>
                  </a:lnTo>
                  <a:lnTo>
                    <a:pt x="2173" y="118115"/>
                  </a:lnTo>
                  <a:lnTo>
                    <a:pt x="1966" y="118821"/>
                  </a:lnTo>
                  <a:lnTo>
                    <a:pt x="1774" y="119562"/>
                  </a:lnTo>
                  <a:lnTo>
                    <a:pt x="1589" y="120335"/>
                  </a:lnTo>
                  <a:lnTo>
                    <a:pt x="1404" y="121143"/>
                  </a:lnTo>
                  <a:lnTo>
                    <a:pt x="1234" y="121984"/>
                  </a:lnTo>
                  <a:lnTo>
                    <a:pt x="1079" y="122858"/>
                  </a:lnTo>
                  <a:lnTo>
                    <a:pt x="924" y="123800"/>
                  </a:lnTo>
                  <a:lnTo>
                    <a:pt x="784" y="124742"/>
                  </a:lnTo>
                  <a:lnTo>
                    <a:pt x="658" y="125718"/>
                  </a:lnTo>
                  <a:lnTo>
                    <a:pt x="532" y="126727"/>
                  </a:lnTo>
                  <a:lnTo>
                    <a:pt x="429" y="127736"/>
                  </a:lnTo>
                  <a:lnTo>
                    <a:pt x="333" y="128813"/>
                  </a:lnTo>
                  <a:lnTo>
                    <a:pt x="244" y="129889"/>
                  </a:lnTo>
                  <a:lnTo>
                    <a:pt x="170" y="131000"/>
                  </a:lnTo>
                  <a:lnTo>
                    <a:pt x="111" y="132110"/>
                  </a:lnTo>
                  <a:lnTo>
                    <a:pt x="67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0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7" y="140352"/>
                  </a:lnTo>
                  <a:lnTo>
                    <a:pt x="111" y="141496"/>
                  </a:lnTo>
                  <a:lnTo>
                    <a:pt x="170" y="142640"/>
                  </a:lnTo>
                  <a:lnTo>
                    <a:pt x="244" y="143716"/>
                  </a:lnTo>
                  <a:lnTo>
                    <a:pt x="333" y="144826"/>
                  </a:lnTo>
                  <a:lnTo>
                    <a:pt x="429" y="145869"/>
                  </a:lnTo>
                  <a:lnTo>
                    <a:pt x="532" y="146912"/>
                  </a:lnTo>
                  <a:lnTo>
                    <a:pt x="658" y="147921"/>
                  </a:lnTo>
                  <a:lnTo>
                    <a:pt x="784" y="148897"/>
                  </a:lnTo>
                  <a:lnTo>
                    <a:pt x="924" y="149839"/>
                  </a:lnTo>
                  <a:lnTo>
                    <a:pt x="1079" y="150747"/>
                  </a:lnTo>
                  <a:lnTo>
                    <a:pt x="1234" y="151622"/>
                  </a:lnTo>
                  <a:lnTo>
                    <a:pt x="1404" y="152496"/>
                  </a:lnTo>
                  <a:lnTo>
                    <a:pt x="1589" y="153304"/>
                  </a:lnTo>
                  <a:lnTo>
                    <a:pt x="1774" y="154078"/>
                  </a:lnTo>
                  <a:lnTo>
                    <a:pt x="1966" y="154818"/>
                  </a:lnTo>
                  <a:lnTo>
                    <a:pt x="2173" y="155491"/>
                  </a:lnTo>
                  <a:lnTo>
                    <a:pt x="2387" y="156163"/>
                  </a:lnTo>
                  <a:lnTo>
                    <a:pt x="2602" y="156769"/>
                  </a:lnTo>
                  <a:lnTo>
                    <a:pt x="2831" y="157341"/>
                  </a:lnTo>
                  <a:lnTo>
                    <a:pt x="3060" y="157845"/>
                  </a:lnTo>
                  <a:lnTo>
                    <a:pt x="3304" y="158316"/>
                  </a:lnTo>
                  <a:lnTo>
                    <a:pt x="3548" y="158720"/>
                  </a:lnTo>
                  <a:lnTo>
                    <a:pt x="3799" y="159090"/>
                  </a:lnTo>
                  <a:lnTo>
                    <a:pt x="4050" y="159427"/>
                  </a:lnTo>
                  <a:lnTo>
                    <a:pt x="4316" y="159696"/>
                  </a:lnTo>
                  <a:lnTo>
                    <a:pt x="4582" y="159898"/>
                  </a:lnTo>
                  <a:lnTo>
                    <a:pt x="4848" y="160032"/>
                  </a:lnTo>
                  <a:lnTo>
                    <a:pt x="5122" y="160133"/>
                  </a:lnTo>
                  <a:lnTo>
                    <a:pt x="5403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0" y="159427"/>
                  </a:lnTo>
                  <a:lnTo>
                    <a:pt x="6999" y="159090"/>
                  </a:lnTo>
                  <a:lnTo>
                    <a:pt x="7250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4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4" y="148897"/>
                  </a:lnTo>
                  <a:lnTo>
                    <a:pt x="10140" y="147921"/>
                  </a:lnTo>
                  <a:lnTo>
                    <a:pt x="10266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0" y="137997"/>
                  </a:lnTo>
                  <a:lnTo>
                    <a:pt x="10798" y="136820"/>
                  </a:lnTo>
                  <a:lnTo>
                    <a:pt x="10790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66" y="126727"/>
                  </a:lnTo>
                  <a:lnTo>
                    <a:pt x="10140" y="125718"/>
                  </a:lnTo>
                  <a:lnTo>
                    <a:pt x="10014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4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0" y="114885"/>
                  </a:lnTo>
                  <a:lnTo>
                    <a:pt x="6999" y="114515"/>
                  </a:lnTo>
                  <a:lnTo>
                    <a:pt x="6740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403" y="113472"/>
                  </a:lnTo>
                  <a:close/>
                  <a:moveTo>
                    <a:pt x="5122" y="226945"/>
                  </a:moveTo>
                  <a:lnTo>
                    <a:pt x="4848" y="227046"/>
                  </a:lnTo>
                  <a:lnTo>
                    <a:pt x="4582" y="227214"/>
                  </a:lnTo>
                  <a:lnTo>
                    <a:pt x="4316" y="227416"/>
                  </a:lnTo>
                  <a:lnTo>
                    <a:pt x="4050" y="227651"/>
                  </a:lnTo>
                  <a:lnTo>
                    <a:pt x="3799" y="227988"/>
                  </a:lnTo>
                  <a:lnTo>
                    <a:pt x="3548" y="228358"/>
                  </a:lnTo>
                  <a:lnTo>
                    <a:pt x="3304" y="228761"/>
                  </a:lnTo>
                  <a:lnTo>
                    <a:pt x="3060" y="229232"/>
                  </a:lnTo>
                  <a:lnTo>
                    <a:pt x="2831" y="229771"/>
                  </a:lnTo>
                  <a:lnTo>
                    <a:pt x="2602" y="230309"/>
                  </a:lnTo>
                  <a:lnTo>
                    <a:pt x="2387" y="230915"/>
                  </a:lnTo>
                  <a:lnTo>
                    <a:pt x="2173" y="231587"/>
                  </a:lnTo>
                  <a:lnTo>
                    <a:pt x="1966" y="232260"/>
                  </a:lnTo>
                  <a:lnTo>
                    <a:pt x="1774" y="233000"/>
                  </a:lnTo>
                  <a:lnTo>
                    <a:pt x="1589" y="233774"/>
                  </a:lnTo>
                  <a:lnTo>
                    <a:pt x="1404" y="234581"/>
                  </a:lnTo>
                  <a:lnTo>
                    <a:pt x="1234" y="235422"/>
                  </a:lnTo>
                  <a:lnTo>
                    <a:pt x="1079" y="236331"/>
                  </a:lnTo>
                  <a:lnTo>
                    <a:pt x="924" y="237239"/>
                  </a:lnTo>
                  <a:lnTo>
                    <a:pt x="784" y="238181"/>
                  </a:lnTo>
                  <a:lnTo>
                    <a:pt x="658" y="239157"/>
                  </a:lnTo>
                  <a:lnTo>
                    <a:pt x="532" y="240166"/>
                  </a:lnTo>
                  <a:lnTo>
                    <a:pt x="429" y="241209"/>
                  </a:lnTo>
                  <a:lnTo>
                    <a:pt x="333" y="242252"/>
                  </a:lnTo>
                  <a:lnTo>
                    <a:pt x="244" y="243328"/>
                  </a:lnTo>
                  <a:lnTo>
                    <a:pt x="170" y="244438"/>
                  </a:lnTo>
                  <a:lnTo>
                    <a:pt x="111" y="245582"/>
                  </a:lnTo>
                  <a:lnTo>
                    <a:pt x="67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0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7" y="253824"/>
                  </a:lnTo>
                  <a:lnTo>
                    <a:pt x="111" y="254968"/>
                  </a:lnTo>
                  <a:lnTo>
                    <a:pt x="170" y="256078"/>
                  </a:lnTo>
                  <a:lnTo>
                    <a:pt x="244" y="257188"/>
                  </a:lnTo>
                  <a:lnTo>
                    <a:pt x="333" y="258265"/>
                  </a:lnTo>
                  <a:lnTo>
                    <a:pt x="429" y="259341"/>
                  </a:lnTo>
                  <a:lnTo>
                    <a:pt x="532" y="260384"/>
                  </a:lnTo>
                  <a:lnTo>
                    <a:pt x="658" y="261360"/>
                  </a:lnTo>
                  <a:lnTo>
                    <a:pt x="784" y="262336"/>
                  </a:lnTo>
                  <a:lnTo>
                    <a:pt x="924" y="263311"/>
                  </a:lnTo>
                  <a:lnTo>
                    <a:pt x="1079" y="264220"/>
                  </a:lnTo>
                  <a:lnTo>
                    <a:pt x="1234" y="265094"/>
                  </a:lnTo>
                  <a:lnTo>
                    <a:pt x="1404" y="265935"/>
                  </a:lnTo>
                  <a:lnTo>
                    <a:pt x="1589" y="266743"/>
                  </a:lnTo>
                  <a:lnTo>
                    <a:pt x="1774" y="267516"/>
                  </a:lnTo>
                  <a:lnTo>
                    <a:pt x="1966" y="268256"/>
                  </a:lnTo>
                  <a:lnTo>
                    <a:pt x="2173" y="268963"/>
                  </a:lnTo>
                  <a:lnTo>
                    <a:pt x="2387" y="269602"/>
                  </a:lnTo>
                  <a:lnTo>
                    <a:pt x="2602" y="270208"/>
                  </a:lnTo>
                  <a:lnTo>
                    <a:pt x="2831" y="270780"/>
                  </a:lnTo>
                  <a:lnTo>
                    <a:pt x="3060" y="271318"/>
                  </a:lnTo>
                  <a:lnTo>
                    <a:pt x="3304" y="271789"/>
                  </a:lnTo>
                  <a:lnTo>
                    <a:pt x="3548" y="272193"/>
                  </a:lnTo>
                  <a:lnTo>
                    <a:pt x="3799" y="272563"/>
                  </a:lnTo>
                  <a:lnTo>
                    <a:pt x="4050" y="272865"/>
                  </a:lnTo>
                  <a:lnTo>
                    <a:pt x="4316" y="273134"/>
                  </a:lnTo>
                  <a:lnTo>
                    <a:pt x="4582" y="273336"/>
                  </a:lnTo>
                  <a:lnTo>
                    <a:pt x="4848" y="273505"/>
                  </a:lnTo>
                  <a:lnTo>
                    <a:pt x="5122" y="273572"/>
                  </a:lnTo>
                  <a:lnTo>
                    <a:pt x="5403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0" y="272865"/>
                  </a:lnTo>
                  <a:lnTo>
                    <a:pt x="6999" y="272563"/>
                  </a:lnTo>
                  <a:lnTo>
                    <a:pt x="7250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4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4" y="262336"/>
                  </a:lnTo>
                  <a:lnTo>
                    <a:pt x="10140" y="261360"/>
                  </a:lnTo>
                  <a:lnTo>
                    <a:pt x="10266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0" y="251469"/>
                  </a:lnTo>
                  <a:lnTo>
                    <a:pt x="10798" y="250258"/>
                  </a:lnTo>
                  <a:lnTo>
                    <a:pt x="10790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66" y="240166"/>
                  </a:lnTo>
                  <a:lnTo>
                    <a:pt x="10140" y="239157"/>
                  </a:lnTo>
                  <a:lnTo>
                    <a:pt x="10014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4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0" y="228358"/>
                  </a:lnTo>
                  <a:lnTo>
                    <a:pt x="6999" y="227988"/>
                  </a:lnTo>
                  <a:lnTo>
                    <a:pt x="6740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22" y="340384"/>
                  </a:moveTo>
                  <a:lnTo>
                    <a:pt x="4848" y="340485"/>
                  </a:lnTo>
                  <a:lnTo>
                    <a:pt x="4582" y="340653"/>
                  </a:lnTo>
                  <a:lnTo>
                    <a:pt x="4316" y="340855"/>
                  </a:lnTo>
                  <a:lnTo>
                    <a:pt x="4050" y="341124"/>
                  </a:lnTo>
                  <a:lnTo>
                    <a:pt x="3799" y="341426"/>
                  </a:lnTo>
                  <a:lnTo>
                    <a:pt x="3548" y="341797"/>
                  </a:lnTo>
                  <a:lnTo>
                    <a:pt x="3304" y="342200"/>
                  </a:lnTo>
                  <a:lnTo>
                    <a:pt x="3060" y="342671"/>
                  </a:lnTo>
                  <a:lnTo>
                    <a:pt x="2831" y="343209"/>
                  </a:lnTo>
                  <a:lnTo>
                    <a:pt x="2602" y="343748"/>
                  </a:lnTo>
                  <a:lnTo>
                    <a:pt x="2387" y="344387"/>
                  </a:lnTo>
                  <a:lnTo>
                    <a:pt x="2173" y="345026"/>
                  </a:lnTo>
                  <a:lnTo>
                    <a:pt x="1966" y="345733"/>
                  </a:lnTo>
                  <a:lnTo>
                    <a:pt x="1774" y="346439"/>
                  </a:lnTo>
                  <a:lnTo>
                    <a:pt x="1589" y="347213"/>
                  </a:lnTo>
                  <a:lnTo>
                    <a:pt x="1404" y="348054"/>
                  </a:lnTo>
                  <a:lnTo>
                    <a:pt x="1234" y="348895"/>
                  </a:lnTo>
                  <a:lnTo>
                    <a:pt x="1079" y="349770"/>
                  </a:lnTo>
                  <a:lnTo>
                    <a:pt x="924" y="350678"/>
                  </a:lnTo>
                  <a:lnTo>
                    <a:pt x="784" y="351620"/>
                  </a:lnTo>
                  <a:lnTo>
                    <a:pt x="658" y="352595"/>
                  </a:lnTo>
                  <a:lnTo>
                    <a:pt x="532" y="353605"/>
                  </a:lnTo>
                  <a:lnTo>
                    <a:pt x="429" y="354648"/>
                  </a:lnTo>
                  <a:lnTo>
                    <a:pt x="333" y="355724"/>
                  </a:lnTo>
                  <a:lnTo>
                    <a:pt x="244" y="356801"/>
                  </a:lnTo>
                  <a:lnTo>
                    <a:pt x="170" y="357911"/>
                  </a:lnTo>
                  <a:lnTo>
                    <a:pt x="111" y="359021"/>
                  </a:lnTo>
                  <a:lnTo>
                    <a:pt x="67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0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7" y="367263"/>
                  </a:lnTo>
                  <a:lnTo>
                    <a:pt x="111" y="368407"/>
                  </a:lnTo>
                  <a:lnTo>
                    <a:pt x="170" y="369517"/>
                  </a:lnTo>
                  <a:lnTo>
                    <a:pt x="244" y="370627"/>
                  </a:lnTo>
                  <a:lnTo>
                    <a:pt x="333" y="371704"/>
                  </a:lnTo>
                  <a:lnTo>
                    <a:pt x="429" y="372780"/>
                  </a:lnTo>
                  <a:lnTo>
                    <a:pt x="532" y="373823"/>
                  </a:lnTo>
                  <a:lnTo>
                    <a:pt x="658" y="374799"/>
                  </a:lnTo>
                  <a:lnTo>
                    <a:pt x="784" y="375808"/>
                  </a:lnTo>
                  <a:lnTo>
                    <a:pt x="924" y="376750"/>
                  </a:lnTo>
                  <a:lnTo>
                    <a:pt x="1079" y="377658"/>
                  </a:lnTo>
                  <a:lnTo>
                    <a:pt x="1234" y="378533"/>
                  </a:lnTo>
                  <a:lnTo>
                    <a:pt x="1404" y="379374"/>
                  </a:lnTo>
                  <a:lnTo>
                    <a:pt x="1589" y="380215"/>
                  </a:lnTo>
                  <a:lnTo>
                    <a:pt x="1774" y="380989"/>
                  </a:lnTo>
                  <a:lnTo>
                    <a:pt x="1966" y="381695"/>
                  </a:lnTo>
                  <a:lnTo>
                    <a:pt x="2173" y="382402"/>
                  </a:lnTo>
                  <a:lnTo>
                    <a:pt x="2387" y="383041"/>
                  </a:lnTo>
                  <a:lnTo>
                    <a:pt x="2602" y="383680"/>
                  </a:lnTo>
                  <a:lnTo>
                    <a:pt x="2831" y="384218"/>
                  </a:lnTo>
                  <a:lnTo>
                    <a:pt x="3060" y="384757"/>
                  </a:lnTo>
                  <a:lnTo>
                    <a:pt x="3304" y="385228"/>
                  </a:lnTo>
                  <a:lnTo>
                    <a:pt x="3548" y="385631"/>
                  </a:lnTo>
                  <a:lnTo>
                    <a:pt x="3799" y="386001"/>
                  </a:lnTo>
                  <a:lnTo>
                    <a:pt x="4050" y="386304"/>
                  </a:lnTo>
                  <a:lnTo>
                    <a:pt x="4316" y="386573"/>
                  </a:lnTo>
                  <a:lnTo>
                    <a:pt x="4582" y="386775"/>
                  </a:lnTo>
                  <a:lnTo>
                    <a:pt x="4848" y="386943"/>
                  </a:lnTo>
                  <a:lnTo>
                    <a:pt x="5122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0" y="386304"/>
                  </a:lnTo>
                  <a:lnTo>
                    <a:pt x="6999" y="386001"/>
                  </a:lnTo>
                  <a:lnTo>
                    <a:pt x="7250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4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4" y="375808"/>
                  </a:lnTo>
                  <a:lnTo>
                    <a:pt x="10140" y="374799"/>
                  </a:lnTo>
                  <a:lnTo>
                    <a:pt x="10266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0" y="364908"/>
                  </a:lnTo>
                  <a:lnTo>
                    <a:pt x="10798" y="363697"/>
                  </a:lnTo>
                  <a:lnTo>
                    <a:pt x="10790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66" y="353605"/>
                  </a:lnTo>
                  <a:lnTo>
                    <a:pt x="10140" y="352595"/>
                  </a:lnTo>
                  <a:lnTo>
                    <a:pt x="10014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4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0" y="341797"/>
                  </a:lnTo>
                  <a:lnTo>
                    <a:pt x="6999" y="341426"/>
                  </a:lnTo>
                  <a:lnTo>
                    <a:pt x="6740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403" y="453822"/>
                  </a:moveTo>
                  <a:lnTo>
                    <a:pt x="5122" y="453856"/>
                  </a:lnTo>
                  <a:lnTo>
                    <a:pt x="4848" y="453957"/>
                  </a:lnTo>
                  <a:lnTo>
                    <a:pt x="4582" y="454092"/>
                  </a:lnTo>
                  <a:lnTo>
                    <a:pt x="4316" y="454293"/>
                  </a:lnTo>
                  <a:lnTo>
                    <a:pt x="4050" y="454562"/>
                  </a:lnTo>
                  <a:lnTo>
                    <a:pt x="3799" y="454865"/>
                  </a:lnTo>
                  <a:lnTo>
                    <a:pt x="3548" y="455235"/>
                  </a:lnTo>
                  <a:lnTo>
                    <a:pt x="3304" y="455639"/>
                  </a:lnTo>
                  <a:lnTo>
                    <a:pt x="3060" y="456110"/>
                  </a:lnTo>
                  <a:lnTo>
                    <a:pt x="2831" y="456615"/>
                  </a:lnTo>
                  <a:lnTo>
                    <a:pt x="2602" y="457153"/>
                  </a:lnTo>
                  <a:lnTo>
                    <a:pt x="2387" y="457758"/>
                  </a:lnTo>
                  <a:lnTo>
                    <a:pt x="2173" y="458398"/>
                  </a:lnTo>
                  <a:lnTo>
                    <a:pt x="1966" y="459104"/>
                  </a:lnTo>
                  <a:lnTo>
                    <a:pt x="1774" y="459811"/>
                  </a:lnTo>
                  <a:lnTo>
                    <a:pt x="1589" y="460584"/>
                  </a:lnTo>
                  <a:lnTo>
                    <a:pt x="1404" y="461392"/>
                  </a:lnTo>
                  <a:lnTo>
                    <a:pt x="1234" y="462233"/>
                  </a:lnTo>
                  <a:lnTo>
                    <a:pt x="1079" y="463141"/>
                  </a:lnTo>
                  <a:lnTo>
                    <a:pt x="924" y="464049"/>
                  </a:lnTo>
                  <a:lnTo>
                    <a:pt x="784" y="464991"/>
                  </a:lnTo>
                  <a:lnTo>
                    <a:pt x="658" y="465967"/>
                  </a:lnTo>
                  <a:lnTo>
                    <a:pt x="532" y="466976"/>
                  </a:lnTo>
                  <a:lnTo>
                    <a:pt x="429" y="468019"/>
                  </a:lnTo>
                  <a:lnTo>
                    <a:pt x="333" y="469062"/>
                  </a:lnTo>
                  <a:lnTo>
                    <a:pt x="244" y="470172"/>
                  </a:lnTo>
                  <a:lnTo>
                    <a:pt x="170" y="471282"/>
                  </a:lnTo>
                  <a:lnTo>
                    <a:pt x="111" y="472426"/>
                  </a:lnTo>
                  <a:lnTo>
                    <a:pt x="67" y="473570"/>
                  </a:lnTo>
                  <a:lnTo>
                    <a:pt x="30" y="474747"/>
                  </a:lnTo>
                  <a:lnTo>
                    <a:pt x="8" y="475958"/>
                  </a:lnTo>
                  <a:lnTo>
                    <a:pt x="0" y="477170"/>
                  </a:lnTo>
                  <a:lnTo>
                    <a:pt x="8" y="478381"/>
                  </a:lnTo>
                  <a:lnTo>
                    <a:pt x="30" y="479558"/>
                  </a:lnTo>
                  <a:lnTo>
                    <a:pt x="67" y="480702"/>
                  </a:lnTo>
                  <a:lnTo>
                    <a:pt x="111" y="481879"/>
                  </a:lnTo>
                  <a:lnTo>
                    <a:pt x="170" y="482989"/>
                  </a:lnTo>
                  <a:lnTo>
                    <a:pt x="244" y="484100"/>
                  </a:lnTo>
                  <a:lnTo>
                    <a:pt x="333" y="485176"/>
                  </a:lnTo>
                  <a:lnTo>
                    <a:pt x="429" y="486253"/>
                  </a:lnTo>
                  <a:lnTo>
                    <a:pt x="532" y="487262"/>
                  </a:lnTo>
                  <a:lnTo>
                    <a:pt x="658" y="488271"/>
                  </a:lnTo>
                  <a:lnTo>
                    <a:pt x="784" y="489247"/>
                  </a:lnTo>
                  <a:lnTo>
                    <a:pt x="924" y="490189"/>
                  </a:lnTo>
                  <a:lnTo>
                    <a:pt x="1079" y="491131"/>
                  </a:lnTo>
                  <a:lnTo>
                    <a:pt x="1234" y="492005"/>
                  </a:lnTo>
                  <a:lnTo>
                    <a:pt x="1404" y="492846"/>
                  </a:lnTo>
                  <a:lnTo>
                    <a:pt x="1589" y="493654"/>
                  </a:lnTo>
                  <a:lnTo>
                    <a:pt x="1774" y="494428"/>
                  </a:lnTo>
                  <a:lnTo>
                    <a:pt x="1966" y="495168"/>
                  </a:lnTo>
                  <a:lnTo>
                    <a:pt x="2173" y="495874"/>
                  </a:lnTo>
                  <a:lnTo>
                    <a:pt x="2387" y="496513"/>
                  </a:lnTo>
                  <a:lnTo>
                    <a:pt x="2602" y="497119"/>
                  </a:lnTo>
                  <a:lnTo>
                    <a:pt x="2831" y="497691"/>
                  </a:lnTo>
                  <a:lnTo>
                    <a:pt x="3060" y="498195"/>
                  </a:lnTo>
                  <a:lnTo>
                    <a:pt x="3304" y="498666"/>
                  </a:lnTo>
                  <a:lnTo>
                    <a:pt x="3548" y="499104"/>
                  </a:lnTo>
                  <a:lnTo>
                    <a:pt x="3799" y="499474"/>
                  </a:lnTo>
                  <a:lnTo>
                    <a:pt x="4050" y="499777"/>
                  </a:lnTo>
                  <a:lnTo>
                    <a:pt x="4316" y="500046"/>
                  </a:lnTo>
                  <a:lnTo>
                    <a:pt x="4582" y="500248"/>
                  </a:lnTo>
                  <a:lnTo>
                    <a:pt x="4848" y="500382"/>
                  </a:lnTo>
                  <a:lnTo>
                    <a:pt x="5122" y="500483"/>
                  </a:lnTo>
                  <a:lnTo>
                    <a:pt x="5403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0" y="499777"/>
                  </a:lnTo>
                  <a:lnTo>
                    <a:pt x="6999" y="499474"/>
                  </a:lnTo>
                  <a:lnTo>
                    <a:pt x="7250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74"/>
                  </a:lnTo>
                  <a:lnTo>
                    <a:pt x="8824" y="495168"/>
                  </a:lnTo>
                  <a:lnTo>
                    <a:pt x="9024" y="494428"/>
                  </a:lnTo>
                  <a:lnTo>
                    <a:pt x="9209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9" y="491131"/>
                  </a:lnTo>
                  <a:lnTo>
                    <a:pt x="9874" y="490189"/>
                  </a:lnTo>
                  <a:lnTo>
                    <a:pt x="10014" y="489247"/>
                  </a:lnTo>
                  <a:lnTo>
                    <a:pt x="10140" y="488271"/>
                  </a:lnTo>
                  <a:lnTo>
                    <a:pt x="10266" y="487262"/>
                  </a:lnTo>
                  <a:lnTo>
                    <a:pt x="10369" y="486253"/>
                  </a:lnTo>
                  <a:lnTo>
                    <a:pt x="10465" y="485176"/>
                  </a:lnTo>
                  <a:lnTo>
                    <a:pt x="10554" y="484100"/>
                  </a:lnTo>
                  <a:lnTo>
                    <a:pt x="10628" y="482989"/>
                  </a:lnTo>
                  <a:lnTo>
                    <a:pt x="10687" y="481879"/>
                  </a:lnTo>
                  <a:lnTo>
                    <a:pt x="10731" y="480702"/>
                  </a:lnTo>
                  <a:lnTo>
                    <a:pt x="10768" y="479558"/>
                  </a:lnTo>
                  <a:lnTo>
                    <a:pt x="10790" y="478381"/>
                  </a:lnTo>
                  <a:lnTo>
                    <a:pt x="10798" y="477170"/>
                  </a:lnTo>
                  <a:lnTo>
                    <a:pt x="10790" y="475958"/>
                  </a:lnTo>
                  <a:lnTo>
                    <a:pt x="10768" y="474747"/>
                  </a:lnTo>
                  <a:lnTo>
                    <a:pt x="10731" y="473570"/>
                  </a:lnTo>
                  <a:lnTo>
                    <a:pt x="10687" y="472426"/>
                  </a:lnTo>
                  <a:lnTo>
                    <a:pt x="10628" y="471282"/>
                  </a:lnTo>
                  <a:lnTo>
                    <a:pt x="10554" y="470172"/>
                  </a:lnTo>
                  <a:lnTo>
                    <a:pt x="10465" y="469062"/>
                  </a:lnTo>
                  <a:lnTo>
                    <a:pt x="10369" y="468019"/>
                  </a:lnTo>
                  <a:lnTo>
                    <a:pt x="10266" y="466976"/>
                  </a:lnTo>
                  <a:lnTo>
                    <a:pt x="10140" y="465967"/>
                  </a:lnTo>
                  <a:lnTo>
                    <a:pt x="10014" y="464991"/>
                  </a:lnTo>
                  <a:lnTo>
                    <a:pt x="9874" y="464049"/>
                  </a:lnTo>
                  <a:lnTo>
                    <a:pt x="9719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9" y="460584"/>
                  </a:lnTo>
                  <a:lnTo>
                    <a:pt x="9024" y="459811"/>
                  </a:lnTo>
                  <a:lnTo>
                    <a:pt x="8824" y="459104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0" y="455235"/>
                  </a:lnTo>
                  <a:lnTo>
                    <a:pt x="6999" y="454865"/>
                  </a:lnTo>
                  <a:lnTo>
                    <a:pt x="6740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403" y="453822"/>
                  </a:lnTo>
                  <a:close/>
                  <a:moveTo>
                    <a:pt x="5122" y="567059"/>
                  </a:moveTo>
                  <a:lnTo>
                    <a:pt x="4848" y="567160"/>
                  </a:lnTo>
                  <a:lnTo>
                    <a:pt x="4582" y="567328"/>
                  </a:lnTo>
                  <a:lnTo>
                    <a:pt x="4316" y="567530"/>
                  </a:lnTo>
                  <a:lnTo>
                    <a:pt x="4050" y="567766"/>
                  </a:lnTo>
                  <a:lnTo>
                    <a:pt x="3799" y="568102"/>
                  </a:lnTo>
                  <a:lnTo>
                    <a:pt x="3548" y="568472"/>
                  </a:lnTo>
                  <a:lnTo>
                    <a:pt x="3304" y="568876"/>
                  </a:lnTo>
                  <a:lnTo>
                    <a:pt x="3060" y="569347"/>
                  </a:lnTo>
                  <a:lnTo>
                    <a:pt x="2831" y="569885"/>
                  </a:lnTo>
                  <a:lnTo>
                    <a:pt x="2602" y="570423"/>
                  </a:lnTo>
                  <a:lnTo>
                    <a:pt x="2387" y="571029"/>
                  </a:lnTo>
                  <a:lnTo>
                    <a:pt x="2173" y="571702"/>
                  </a:lnTo>
                  <a:lnTo>
                    <a:pt x="1966" y="572408"/>
                  </a:lnTo>
                  <a:lnTo>
                    <a:pt x="1774" y="573115"/>
                  </a:lnTo>
                  <a:lnTo>
                    <a:pt x="1589" y="573889"/>
                  </a:lnTo>
                  <a:lnTo>
                    <a:pt x="1404" y="574730"/>
                  </a:lnTo>
                  <a:lnTo>
                    <a:pt x="1234" y="575571"/>
                  </a:lnTo>
                  <a:lnTo>
                    <a:pt x="1079" y="576445"/>
                  </a:lnTo>
                  <a:lnTo>
                    <a:pt x="924" y="577354"/>
                  </a:lnTo>
                  <a:lnTo>
                    <a:pt x="784" y="578296"/>
                  </a:lnTo>
                  <a:lnTo>
                    <a:pt x="658" y="579271"/>
                  </a:lnTo>
                  <a:lnTo>
                    <a:pt x="532" y="580280"/>
                  </a:lnTo>
                  <a:lnTo>
                    <a:pt x="429" y="581323"/>
                  </a:lnTo>
                  <a:lnTo>
                    <a:pt x="333" y="582400"/>
                  </a:lnTo>
                  <a:lnTo>
                    <a:pt x="244" y="583476"/>
                  </a:lnTo>
                  <a:lnTo>
                    <a:pt x="170" y="584586"/>
                  </a:lnTo>
                  <a:lnTo>
                    <a:pt x="111" y="585697"/>
                  </a:lnTo>
                  <a:lnTo>
                    <a:pt x="67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0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7" y="593972"/>
                  </a:lnTo>
                  <a:lnTo>
                    <a:pt x="111" y="595150"/>
                  </a:lnTo>
                  <a:lnTo>
                    <a:pt x="170" y="596294"/>
                  </a:lnTo>
                  <a:lnTo>
                    <a:pt x="244" y="597404"/>
                  </a:lnTo>
                  <a:lnTo>
                    <a:pt x="333" y="598480"/>
                  </a:lnTo>
                  <a:lnTo>
                    <a:pt x="429" y="599557"/>
                  </a:lnTo>
                  <a:lnTo>
                    <a:pt x="532" y="600600"/>
                  </a:lnTo>
                  <a:lnTo>
                    <a:pt x="658" y="601609"/>
                  </a:lnTo>
                  <a:lnTo>
                    <a:pt x="784" y="602585"/>
                  </a:lnTo>
                  <a:lnTo>
                    <a:pt x="924" y="603527"/>
                  </a:lnTo>
                  <a:lnTo>
                    <a:pt x="1079" y="604435"/>
                  </a:lnTo>
                  <a:lnTo>
                    <a:pt x="1234" y="605310"/>
                  </a:lnTo>
                  <a:lnTo>
                    <a:pt x="1404" y="606151"/>
                  </a:lnTo>
                  <a:lnTo>
                    <a:pt x="1589" y="606958"/>
                  </a:lnTo>
                  <a:lnTo>
                    <a:pt x="1774" y="607732"/>
                  </a:lnTo>
                  <a:lnTo>
                    <a:pt x="1966" y="608472"/>
                  </a:lnTo>
                  <a:lnTo>
                    <a:pt x="2173" y="609145"/>
                  </a:lnTo>
                  <a:lnTo>
                    <a:pt x="2387" y="609784"/>
                  </a:lnTo>
                  <a:lnTo>
                    <a:pt x="2602" y="610389"/>
                  </a:lnTo>
                  <a:lnTo>
                    <a:pt x="2831" y="610961"/>
                  </a:lnTo>
                  <a:lnTo>
                    <a:pt x="3060" y="611466"/>
                  </a:lnTo>
                  <a:lnTo>
                    <a:pt x="3304" y="611937"/>
                  </a:lnTo>
                  <a:lnTo>
                    <a:pt x="3548" y="612341"/>
                  </a:lnTo>
                  <a:lnTo>
                    <a:pt x="3799" y="612711"/>
                  </a:lnTo>
                  <a:lnTo>
                    <a:pt x="4050" y="613013"/>
                  </a:lnTo>
                  <a:lnTo>
                    <a:pt x="4316" y="613249"/>
                  </a:lnTo>
                  <a:lnTo>
                    <a:pt x="4582" y="613451"/>
                  </a:lnTo>
                  <a:lnTo>
                    <a:pt x="4848" y="613619"/>
                  </a:lnTo>
                  <a:lnTo>
                    <a:pt x="5122" y="613686"/>
                  </a:lnTo>
                  <a:lnTo>
                    <a:pt x="5403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0" y="613013"/>
                  </a:lnTo>
                  <a:lnTo>
                    <a:pt x="6999" y="612711"/>
                  </a:lnTo>
                  <a:lnTo>
                    <a:pt x="7250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4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4" y="602585"/>
                  </a:lnTo>
                  <a:lnTo>
                    <a:pt x="10140" y="601609"/>
                  </a:lnTo>
                  <a:lnTo>
                    <a:pt x="10266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0" y="591618"/>
                  </a:lnTo>
                  <a:lnTo>
                    <a:pt x="10798" y="590373"/>
                  </a:lnTo>
                  <a:lnTo>
                    <a:pt x="10790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66" y="580280"/>
                  </a:lnTo>
                  <a:lnTo>
                    <a:pt x="10140" y="579271"/>
                  </a:lnTo>
                  <a:lnTo>
                    <a:pt x="10014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4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0" y="568472"/>
                  </a:lnTo>
                  <a:lnTo>
                    <a:pt x="6999" y="568102"/>
                  </a:lnTo>
                  <a:lnTo>
                    <a:pt x="6740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448;p29"/>
            <p:cNvSpPr/>
            <p:nvPr/>
          </p:nvSpPr>
          <p:spPr>
            <a:xfrm>
              <a:off x="10673645" y="1504158"/>
              <a:ext cx="55637" cy="742601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396" y="0"/>
                  </a:moveTo>
                  <a:lnTo>
                    <a:pt x="5115" y="34"/>
                  </a:lnTo>
                  <a:lnTo>
                    <a:pt x="4841" y="135"/>
                  </a:lnTo>
                  <a:lnTo>
                    <a:pt x="4568" y="269"/>
                  </a:lnTo>
                  <a:lnTo>
                    <a:pt x="4302" y="471"/>
                  </a:lnTo>
                  <a:lnTo>
                    <a:pt x="4036" y="740"/>
                  </a:lnTo>
                  <a:lnTo>
                    <a:pt x="3777" y="1043"/>
                  </a:lnTo>
                  <a:lnTo>
                    <a:pt x="3526" y="1413"/>
                  </a:lnTo>
                  <a:lnTo>
                    <a:pt x="3282" y="1850"/>
                  </a:lnTo>
                  <a:lnTo>
                    <a:pt x="3038" y="2321"/>
                  </a:lnTo>
                  <a:lnTo>
                    <a:pt x="2809" y="2826"/>
                  </a:lnTo>
                  <a:lnTo>
                    <a:pt x="2580" y="3398"/>
                  </a:lnTo>
                  <a:lnTo>
                    <a:pt x="2358" y="4003"/>
                  </a:lnTo>
                  <a:lnTo>
                    <a:pt x="2151" y="4643"/>
                  </a:lnTo>
                  <a:lnTo>
                    <a:pt x="1944" y="5349"/>
                  </a:lnTo>
                  <a:lnTo>
                    <a:pt x="1752" y="6089"/>
                  </a:lnTo>
                  <a:lnTo>
                    <a:pt x="1567" y="6863"/>
                  </a:lnTo>
                  <a:lnTo>
                    <a:pt x="1390" y="7670"/>
                  </a:lnTo>
                  <a:lnTo>
                    <a:pt x="1220" y="8511"/>
                  </a:lnTo>
                  <a:lnTo>
                    <a:pt x="1057" y="9420"/>
                  </a:lnTo>
                  <a:lnTo>
                    <a:pt x="910" y="10328"/>
                  </a:lnTo>
                  <a:lnTo>
                    <a:pt x="769" y="11270"/>
                  </a:lnTo>
                  <a:lnTo>
                    <a:pt x="644" y="12245"/>
                  </a:lnTo>
                  <a:lnTo>
                    <a:pt x="525" y="13255"/>
                  </a:lnTo>
                  <a:lnTo>
                    <a:pt x="422" y="14298"/>
                  </a:lnTo>
                  <a:lnTo>
                    <a:pt x="326" y="15340"/>
                  </a:lnTo>
                  <a:lnTo>
                    <a:pt x="237" y="16417"/>
                  </a:lnTo>
                  <a:lnTo>
                    <a:pt x="171" y="17527"/>
                  </a:lnTo>
                  <a:lnTo>
                    <a:pt x="111" y="18671"/>
                  </a:lnTo>
                  <a:lnTo>
                    <a:pt x="60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1" y="23347"/>
                  </a:lnTo>
                  <a:lnTo>
                    <a:pt x="8" y="24558"/>
                  </a:lnTo>
                  <a:lnTo>
                    <a:pt x="30" y="25736"/>
                  </a:lnTo>
                  <a:lnTo>
                    <a:pt x="60" y="26879"/>
                  </a:lnTo>
                  <a:lnTo>
                    <a:pt x="111" y="28023"/>
                  </a:lnTo>
                  <a:lnTo>
                    <a:pt x="171" y="29167"/>
                  </a:lnTo>
                  <a:lnTo>
                    <a:pt x="237" y="30277"/>
                  </a:lnTo>
                  <a:lnTo>
                    <a:pt x="326" y="31354"/>
                  </a:lnTo>
                  <a:lnTo>
                    <a:pt x="422" y="32397"/>
                  </a:lnTo>
                  <a:lnTo>
                    <a:pt x="525" y="33440"/>
                  </a:lnTo>
                  <a:lnTo>
                    <a:pt x="644" y="34449"/>
                  </a:lnTo>
                  <a:lnTo>
                    <a:pt x="769" y="35424"/>
                  </a:lnTo>
                  <a:lnTo>
                    <a:pt x="910" y="36366"/>
                  </a:lnTo>
                  <a:lnTo>
                    <a:pt x="1057" y="37275"/>
                  </a:lnTo>
                  <a:lnTo>
                    <a:pt x="1220" y="38183"/>
                  </a:lnTo>
                  <a:lnTo>
                    <a:pt x="1390" y="39024"/>
                  </a:lnTo>
                  <a:lnTo>
                    <a:pt x="1567" y="39831"/>
                  </a:lnTo>
                  <a:lnTo>
                    <a:pt x="1752" y="40605"/>
                  </a:lnTo>
                  <a:lnTo>
                    <a:pt x="1944" y="41345"/>
                  </a:lnTo>
                  <a:lnTo>
                    <a:pt x="2151" y="42052"/>
                  </a:lnTo>
                  <a:lnTo>
                    <a:pt x="2358" y="42691"/>
                  </a:lnTo>
                  <a:lnTo>
                    <a:pt x="2580" y="43296"/>
                  </a:lnTo>
                  <a:lnTo>
                    <a:pt x="2809" y="43868"/>
                  </a:lnTo>
                  <a:lnTo>
                    <a:pt x="3038" y="44373"/>
                  </a:lnTo>
                  <a:lnTo>
                    <a:pt x="3282" y="44844"/>
                  </a:lnTo>
                  <a:lnTo>
                    <a:pt x="3526" y="45281"/>
                  </a:lnTo>
                  <a:lnTo>
                    <a:pt x="3777" y="45651"/>
                  </a:lnTo>
                  <a:lnTo>
                    <a:pt x="4036" y="45954"/>
                  </a:lnTo>
                  <a:lnTo>
                    <a:pt x="4302" y="46223"/>
                  </a:lnTo>
                  <a:lnTo>
                    <a:pt x="4568" y="46425"/>
                  </a:lnTo>
                  <a:lnTo>
                    <a:pt x="4841" y="46560"/>
                  </a:lnTo>
                  <a:lnTo>
                    <a:pt x="5115" y="46661"/>
                  </a:lnTo>
                  <a:lnTo>
                    <a:pt x="5396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1" y="45954"/>
                  </a:lnTo>
                  <a:lnTo>
                    <a:pt x="6999" y="45651"/>
                  </a:lnTo>
                  <a:lnTo>
                    <a:pt x="7251" y="45281"/>
                  </a:lnTo>
                  <a:lnTo>
                    <a:pt x="7494" y="44844"/>
                  </a:lnTo>
                  <a:lnTo>
                    <a:pt x="7731" y="44373"/>
                  </a:lnTo>
                  <a:lnTo>
                    <a:pt x="7967" y="43868"/>
                  </a:lnTo>
                  <a:lnTo>
                    <a:pt x="8189" y="43296"/>
                  </a:lnTo>
                  <a:lnTo>
                    <a:pt x="8411" y="42691"/>
                  </a:lnTo>
                  <a:lnTo>
                    <a:pt x="8625" y="42052"/>
                  </a:lnTo>
                  <a:lnTo>
                    <a:pt x="8825" y="41345"/>
                  </a:lnTo>
                  <a:lnTo>
                    <a:pt x="9024" y="40605"/>
                  </a:lnTo>
                  <a:lnTo>
                    <a:pt x="9209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9" y="37275"/>
                  </a:lnTo>
                  <a:lnTo>
                    <a:pt x="9874" y="36366"/>
                  </a:lnTo>
                  <a:lnTo>
                    <a:pt x="10015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9" y="32397"/>
                  </a:lnTo>
                  <a:lnTo>
                    <a:pt x="10465" y="31354"/>
                  </a:lnTo>
                  <a:lnTo>
                    <a:pt x="10554" y="30277"/>
                  </a:lnTo>
                  <a:lnTo>
                    <a:pt x="10628" y="29167"/>
                  </a:lnTo>
                  <a:lnTo>
                    <a:pt x="10687" y="28023"/>
                  </a:lnTo>
                  <a:lnTo>
                    <a:pt x="10731" y="26879"/>
                  </a:lnTo>
                  <a:lnTo>
                    <a:pt x="10768" y="25736"/>
                  </a:lnTo>
                  <a:lnTo>
                    <a:pt x="10791" y="24558"/>
                  </a:lnTo>
                  <a:lnTo>
                    <a:pt x="10798" y="23347"/>
                  </a:lnTo>
                  <a:lnTo>
                    <a:pt x="10791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15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5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1" y="1413"/>
                  </a:lnTo>
                  <a:lnTo>
                    <a:pt x="6999" y="1043"/>
                  </a:lnTo>
                  <a:lnTo>
                    <a:pt x="6741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396" y="0"/>
                  </a:lnTo>
                  <a:close/>
                  <a:moveTo>
                    <a:pt x="5396" y="113472"/>
                  </a:moveTo>
                  <a:lnTo>
                    <a:pt x="5115" y="113506"/>
                  </a:lnTo>
                  <a:lnTo>
                    <a:pt x="4841" y="113573"/>
                  </a:lnTo>
                  <a:lnTo>
                    <a:pt x="4568" y="113742"/>
                  </a:lnTo>
                  <a:lnTo>
                    <a:pt x="4302" y="113943"/>
                  </a:lnTo>
                  <a:lnTo>
                    <a:pt x="4036" y="114213"/>
                  </a:lnTo>
                  <a:lnTo>
                    <a:pt x="3777" y="114515"/>
                  </a:lnTo>
                  <a:lnTo>
                    <a:pt x="3526" y="114885"/>
                  </a:lnTo>
                  <a:lnTo>
                    <a:pt x="3282" y="115323"/>
                  </a:lnTo>
                  <a:lnTo>
                    <a:pt x="3038" y="115794"/>
                  </a:lnTo>
                  <a:lnTo>
                    <a:pt x="2809" y="116298"/>
                  </a:lnTo>
                  <a:lnTo>
                    <a:pt x="2580" y="116870"/>
                  </a:lnTo>
                  <a:lnTo>
                    <a:pt x="2358" y="117476"/>
                  </a:lnTo>
                  <a:lnTo>
                    <a:pt x="2151" y="118115"/>
                  </a:lnTo>
                  <a:lnTo>
                    <a:pt x="1944" y="118821"/>
                  </a:lnTo>
                  <a:lnTo>
                    <a:pt x="1752" y="119562"/>
                  </a:lnTo>
                  <a:lnTo>
                    <a:pt x="1567" y="120335"/>
                  </a:lnTo>
                  <a:lnTo>
                    <a:pt x="1390" y="121143"/>
                  </a:lnTo>
                  <a:lnTo>
                    <a:pt x="1220" y="121984"/>
                  </a:lnTo>
                  <a:lnTo>
                    <a:pt x="1057" y="122858"/>
                  </a:lnTo>
                  <a:lnTo>
                    <a:pt x="910" y="123800"/>
                  </a:lnTo>
                  <a:lnTo>
                    <a:pt x="769" y="124742"/>
                  </a:lnTo>
                  <a:lnTo>
                    <a:pt x="644" y="125718"/>
                  </a:lnTo>
                  <a:lnTo>
                    <a:pt x="525" y="126727"/>
                  </a:lnTo>
                  <a:lnTo>
                    <a:pt x="422" y="127736"/>
                  </a:lnTo>
                  <a:lnTo>
                    <a:pt x="326" y="128813"/>
                  </a:lnTo>
                  <a:lnTo>
                    <a:pt x="237" y="129889"/>
                  </a:lnTo>
                  <a:lnTo>
                    <a:pt x="171" y="131000"/>
                  </a:lnTo>
                  <a:lnTo>
                    <a:pt x="111" y="132110"/>
                  </a:lnTo>
                  <a:lnTo>
                    <a:pt x="60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1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0" y="140352"/>
                  </a:lnTo>
                  <a:lnTo>
                    <a:pt x="111" y="141496"/>
                  </a:lnTo>
                  <a:lnTo>
                    <a:pt x="171" y="142640"/>
                  </a:lnTo>
                  <a:lnTo>
                    <a:pt x="237" y="143716"/>
                  </a:lnTo>
                  <a:lnTo>
                    <a:pt x="326" y="144826"/>
                  </a:lnTo>
                  <a:lnTo>
                    <a:pt x="422" y="145869"/>
                  </a:lnTo>
                  <a:lnTo>
                    <a:pt x="525" y="146912"/>
                  </a:lnTo>
                  <a:lnTo>
                    <a:pt x="644" y="147921"/>
                  </a:lnTo>
                  <a:lnTo>
                    <a:pt x="769" y="148897"/>
                  </a:lnTo>
                  <a:lnTo>
                    <a:pt x="910" y="149839"/>
                  </a:lnTo>
                  <a:lnTo>
                    <a:pt x="1057" y="150747"/>
                  </a:lnTo>
                  <a:lnTo>
                    <a:pt x="1220" y="151622"/>
                  </a:lnTo>
                  <a:lnTo>
                    <a:pt x="1390" y="152496"/>
                  </a:lnTo>
                  <a:lnTo>
                    <a:pt x="1567" y="153304"/>
                  </a:lnTo>
                  <a:lnTo>
                    <a:pt x="1752" y="154078"/>
                  </a:lnTo>
                  <a:lnTo>
                    <a:pt x="1944" y="154818"/>
                  </a:lnTo>
                  <a:lnTo>
                    <a:pt x="2151" y="155491"/>
                  </a:lnTo>
                  <a:lnTo>
                    <a:pt x="2358" y="156163"/>
                  </a:lnTo>
                  <a:lnTo>
                    <a:pt x="2580" y="156769"/>
                  </a:lnTo>
                  <a:lnTo>
                    <a:pt x="2809" y="157341"/>
                  </a:lnTo>
                  <a:lnTo>
                    <a:pt x="3038" y="157845"/>
                  </a:lnTo>
                  <a:lnTo>
                    <a:pt x="3282" y="158316"/>
                  </a:lnTo>
                  <a:lnTo>
                    <a:pt x="3526" y="158720"/>
                  </a:lnTo>
                  <a:lnTo>
                    <a:pt x="3777" y="159090"/>
                  </a:lnTo>
                  <a:lnTo>
                    <a:pt x="4036" y="159427"/>
                  </a:lnTo>
                  <a:lnTo>
                    <a:pt x="4302" y="159696"/>
                  </a:lnTo>
                  <a:lnTo>
                    <a:pt x="4568" y="159898"/>
                  </a:lnTo>
                  <a:lnTo>
                    <a:pt x="4841" y="160032"/>
                  </a:lnTo>
                  <a:lnTo>
                    <a:pt x="5115" y="160133"/>
                  </a:lnTo>
                  <a:lnTo>
                    <a:pt x="5396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1" y="159427"/>
                  </a:lnTo>
                  <a:lnTo>
                    <a:pt x="6999" y="159090"/>
                  </a:lnTo>
                  <a:lnTo>
                    <a:pt x="7251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5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5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1" y="137997"/>
                  </a:lnTo>
                  <a:lnTo>
                    <a:pt x="10798" y="136820"/>
                  </a:lnTo>
                  <a:lnTo>
                    <a:pt x="10791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15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5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1" y="114885"/>
                  </a:lnTo>
                  <a:lnTo>
                    <a:pt x="6999" y="114515"/>
                  </a:lnTo>
                  <a:lnTo>
                    <a:pt x="6741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396" y="113472"/>
                  </a:lnTo>
                  <a:close/>
                  <a:moveTo>
                    <a:pt x="5115" y="226945"/>
                  </a:moveTo>
                  <a:lnTo>
                    <a:pt x="4841" y="227046"/>
                  </a:lnTo>
                  <a:lnTo>
                    <a:pt x="4568" y="227214"/>
                  </a:lnTo>
                  <a:lnTo>
                    <a:pt x="4302" y="227416"/>
                  </a:lnTo>
                  <a:lnTo>
                    <a:pt x="4036" y="227651"/>
                  </a:lnTo>
                  <a:lnTo>
                    <a:pt x="3777" y="227988"/>
                  </a:lnTo>
                  <a:lnTo>
                    <a:pt x="3526" y="228358"/>
                  </a:lnTo>
                  <a:lnTo>
                    <a:pt x="3282" y="228761"/>
                  </a:lnTo>
                  <a:lnTo>
                    <a:pt x="3038" y="229232"/>
                  </a:lnTo>
                  <a:lnTo>
                    <a:pt x="2809" y="229771"/>
                  </a:lnTo>
                  <a:lnTo>
                    <a:pt x="2580" y="230309"/>
                  </a:lnTo>
                  <a:lnTo>
                    <a:pt x="2358" y="230915"/>
                  </a:lnTo>
                  <a:lnTo>
                    <a:pt x="2151" y="231587"/>
                  </a:lnTo>
                  <a:lnTo>
                    <a:pt x="1944" y="232260"/>
                  </a:lnTo>
                  <a:lnTo>
                    <a:pt x="1752" y="233000"/>
                  </a:lnTo>
                  <a:lnTo>
                    <a:pt x="1567" y="233774"/>
                  </a:lnTo>
                  <a:lnTo>
                    <a:pt x="1390" y="234581"/>
                  </a:lnTo>
                  <a:lnTo>
                    <a:pt x="1220" y="235422"/>
                  </a:lnTo>
                  <a:lnTo>
                    <a:pt x="1057" y="236331"/>
                  </a:lnTo>
                  <a:lnTo>
                    <a:pt x="910" y="237239"/>
                  </a:lnTo>
                  <a:lnTo>
                    <a:pt x="769" y="238181"/>
                  </a:lnTo>
                  <a:lnTo>
                    <a:pt x="644" y="239157"/>
                  </a:lnTo>
                  <a:lnTo>
                    <a:pt x="525" y="240166"/>
                  </a:lnTo>
                  <a:lnTo>
                    <a:pt x="422" y="241209"/>
                  </a:lnTo>
                  <a:lnTo>
                    <a:pt x="326" y="242252"/>
                  </a:lnTo>
                  <a:lnTo>
                    <a:pt x="237" y="243328"/>
                  </a:lnTo>
                  <a:lnTo>
                    <a:pt x="171" y="244438"/>
                  </a:lnTo>
                  <a:lnTo>
                    <a:pt x="111" y="245582"/>
                  </a:lnTo>
                  <a:lnTo>
                    <a:pt x="60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1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0" y="253824"/>
                  </a:lnTo>
                  <a:lnTo>
                    <a:pt x="111" y="254968"/>
                  </a:lnTo>
                  <a:lnTo>
                    <a:pt x="171" y="256078"/>
                  </a:lnTo>
                  <a:lnTo>
                    <a:pt x="237" y="257188"/>
                  </a:lnTo>
                  <a:lnTo>
                    <a:pt x="326" y="258265"/>
                  </a:lnTo>
                  <a:lnTo>
                    <a:pt x="422" y="259341"/>
                  </a:lnTo>
                  <a:lnTo>
                    <a:pt x="525" y="260384"/>
                  </a:lnTo>
                  <a:lnTo>
                    <a:pt x="644" y="261360"/>
                  </a:lnTo>
                  <a:lnTo>
                    <a:pt x="769" y="262336"/>
                  </a:lnTo>
                  <a:lnTo>
                    <a:pt x="910" y="263311"/>
                  </a:lnTo>
                  <a:lnTo>
                    <a:pt x="1057" y="264220"/>
                  </a:lnTo>
                  <a:lnTo>
                    <a:pt x="1220" y="265094"/>
                  </a:lnTo>
                  <a:lnTo>
                    <a:pt x="1390" y="265935"/>
                  </a:lnTo>
                  <a:lnTo>
                    <a:pt x="1567" y="266743"/>
                  </a:lnTo>
                  <a:lnTo>
                    <a:pt x="1752" y="267516"/>
                  </a:lnTo>
                  <a:lnTo>
                    <a:pt x="1944" y="268256"/>
                  </a:lnTo>
                  <a:lnTo>
                    <a:pt x="2151" y="268963"/>
                  </a:lnTo>
                  <a:lnTo>
                    <a:pt x="2358" y="269602"/>
                  </a:lnTo>
                  <a:lnTo>
                    <a:pt x="2580" y="270208"/>
                  </a:lnTo>
                  <a:lnTo>
                    <a:pt x="2809" y="270780"/>
                  </a:lnTo>
                  <a:lnTo>
                    <a:pt x="3038" y="271318"/>
                  </a:lnTo>
                  <a:lnTo>
                    <a:pt x="3282" y="271789"/>
                  </a:lnTo>
                  <a:lnTo>
                    <a:pt x="3526" y="272193"/>
                  </a:lnTo>
                  <a:lnTo>
                    <a:pt x="3777" y="272563"/>
                  </a:lnTo>
                  <a:lnTo>
                    <a:pt x="4036" y="272865"/>
                  </a:lnTo>
                  <a:lnTo>
                    <a:pt x="4302" y="273134"/>
                  </a:lnTo>
                  <a:lnTo>
                    <a:pt x="4568" y="273336"/>
                  </a:lnTo>
                  <a:lnTo>
                    <a:pt x="4841" y="273505"/>
                  </a:lnTo>
                  <a:lnTo>
                    <a:pt x="5115" y="273572"/>
                  </a:lnTo>
                  <a:lnTo>
                    <a:pt x="5396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1" y="272865"/>
                  </a:lnTo>
                  <a:lnTo>
                    <a:pt x="6999" y="272563"/>
                  </a:lnTo>
                  <a:lnTo>
                    <a:pt x="7251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5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5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1" y="251469"/>
                  </a:lnTo>
                  <a:lnTo>
                    <a:pt x="10798" y="250258"/>
                  </a:lnTo>
                  <a:lnTo>
                    <a:pt x="10791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15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5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1" y="228358"/>
                  </a:lnTo>
                  <a:lnTo>
                    <a:pt x="6999" y="227988"/>
                  </a:lnTo>
                  <a:lnTo>
                    <a:pt x="6741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15" y="340384"/>
                  </a:moveTo>
                  <a:lnTo>
                    <a:pt x="4841" y="340485"/>
                  </a:lnTo>
                  <a:lnTo>
                    <a:pt x="4568" y="340653"/>
                  </a:lnTo>
                  <a:lnTo>
                    <a:pt x="4302" y="340855"/>
                  </a:lnTo>
                  <a:lnTo>
                    <a:pt x="4036" y="341124"/>
                  </a:lnTo>
                  <a:lnTo>
                    <a:pt x="3777" y="341426"/>
                  </a:lnTo>
                  <a:lnTo>
                    <a:pt x="3526" y="341797"/>
                  </a:lnTo>
                  <a:lnTo>
                    <a:pt x="3282" y="342200"/>
                  </a:lnTo>
                  <a:lnTo>
                    <a:pt x="3038" y="342671"/>
                  </a:lnTo>
                  <a:lnTo>
                    <a:pt x="2809" y="343209"/>
                  </a:lnTo>
                  <a:lnTo>
                    <a:pt x="2580" y="343748"/>
                  </a:lnTo>
                  <a:lnTo>
                    <a:pt x="2358" y="344387"/>
                  </a:lnTo>
                  <a:lnTo>
                    <a:pt x="2151" y="345026"/>
                  </a:lnTo>
                  <a:lnTo>
                    <a:pt x="1944" y="345733"/>
                  </a:lnTo>
                  <a:lnTo>
                    <a:pt x="1752" y="346439"/>
                  </a:lnTo>
                  <a:lnTo>
                    <a:pt x="1567" y="347213"/>
                  </a:lnTo>
                  <a:lnTo>
                    <a:pt x="1390" y="348054"/>
                  </a:lnTo>
                  <a:lnTo>
                    <a:pt x="1220" y="348895"/>
                  </a:lnTo>
                  <a:lnTo>
                    <a:pt x="1057" y="349770"/>
                  </a:lnTo>
                  <a:lnTo>
                    <a:pt x="910" y="350678"/>
                  </a:lnTo>
                  <a:lnTo>
                    <a:pt x="769" y="351620"/>
                  </a:lnTo>
                  <a:lnTo>
                    <a:pt x="644" y="352595"/>
                  </a:lnTo>
                  <a:lnTo>
                    <a:pt x="525" y="353605"/>
                  </a:lnTo>
                  <a:lnTo>
                    <a:pt x="422" y="354648"/>
                  </a:lnTo>
                  <a:lnTo>
                    <a:pt x="326" y="355724"/>
                  </a:lnTo>
                  <a:lnTo>
                    <a:pt x="237" y="356801"/>
                  </a:lnTo>
                  <a:lnTo>
                    <a:pt x="171" y="357911"/>
                  </a:lnTo>
                  <a:lnTo>
                    <a:pt x="111" y="359021"/>
                  </a:lnTo>
                  <a:lnTo>
                    <a:pt x="60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1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0" y="367263"/>
                  </a:lnTo>
                  <a:lnTo>
                    <a:pt x="111" y="368407"/>
                  </a:lnTo>
                  <a:lnTo>
                    <a:pt x="171" y="369517"/>
                  </a:lnTo>
                  <a:lnTo>
                    <a:pt x="237" y="370627"/>
                  </a:lnTo>
                  <a:lnTo>
                    <a:pt x="326" y="371704"/>
                  </a:lnTo>
                  <a:lnTo>
                    <a:pt x="422" y="372780"/>
                  </a:lnTo>
                  <a:lnTo>
                    <a:pt x="525" y="373823"/>
                  </a:lnTo>
                  <a:lnTo>
                    <a:pt x="644" y="374799"/>
                  </a:lnTo>
                  <a:lnTo>
                    <a:pt x="769" y="375808"/>
                  </a:lnTo>
                  <a:lnTo>
                    <a:pt x="910" y="376750"/>
                  </a:lnTo>
                  <a:lnTo>
                    <a:pt x="1057" y="377658"/>
                  </a:lnTo>
                  <a:lnTo>
                    <a:pt x="1220" y="378533"/>
                  </a:lnTo>
                  <a:lnTo>
                    <a:pt x="1390" y="379374"/>
                  </a:lnTo>
                  <a:lnTo>
                    <a:pt x="1567" y="380215"/>
                  </a:lnTo>
                  <a:lnTo>
                    <a:pt x="1752" y="380989"/>
                  </a:lnTo>
                  <a:lnTo>
                    <a:pt x="1944" y="381695"/>
                  </a:lnTo>
                  <a:lnTo>
                    <a:pt x="2151" y="382402"/>
                  </a:lnTo>
                  <a:lnTo>
                    <a:pt x="2358" y="383041"/>
                  </a:lnTo>
                  <a:lnTo>
                    <a:pt x="2580" y="383680"/>
                  </a:lnTo>
                  <a:lnTo>
                    <a:pt x="2809" y="384218"/>
                  </a:lnTo>
                  <a:lnTo>
                    <a:pt x="3038" y="384757"/>
                  </a:lnTo>
                  <a:lnTo>
                    <a:pt x="3282" y="385228"/>
                  </a:lnTo>
                  <a:lnTo>
                    <a:pt x="3526" y="385631"/>
                  </a:lnTo>
                  <a:lnTo>
                    <a:pt x="3777" y="386001"/>
                  </a:lnTo>
                  <a:lnTo>
                    <a:pt x="4036" y="386304"/>
                  </a:lnTo>
                  <a:lnTo>
                    <a:pt x="4302" y="386573"/>
                  </a:lnTo>
                  <a:lnTo>
                    <a:pt x="4568" y="386775"/>
                  </a:lnTo>
                  <a:lnTo>
                    <a:pt x="4841" y="386943"/>
                  </a:lnTo>
                  <a:lnTo>
                    <a:pt x="5115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1" y="386304"/>
                  </a:lnTo>
                  <a:lnTo>
                    <a:pt x="6999" y="386001"/>
                  </a:lnTo>
                  <a:lnTo>
                    <a:pt x="7251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5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5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1" y="364908"/>
                  </a:lnTo>
                  <a:lnTo>
                    <a:pt x="10798" y="363697"/>
                  </a:lnTo>
                  <a:lnTo>
                    <a:pt x="10791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15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5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1" y="341797"/>
                  </a:lnTo>
                  <a:lnTo>
                    <a:pt x="6999" y="341426"/>
                  </a:lnTo>
                  <a:lnTo>
                    <a:pt x="6741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396" y="453822"/>
                  </a:moveTo>
                  <a:lnTo>
                    <a:pt x="5115" y="453856"/>
                  </a:lnTo>
                  <a:lnTo>
                    <a:pt x="4841" y="453957"/>
                  </a:lnTo>
                  <a:lnTo>
                    <a:pt x="4568" y="454092"/>
                  </a:lnTo>
                  <a:lnTo>
                    <a:pt x="4302" y="454293"/>
                  </a:lnTo>
                  <a:lnTo>
                    <a:pt x="4036" y="454562"/>
                  </a:lnTo>
                  <a:lnTo>
                    <a:pt x="3777" y="454865"/>
                  </a:lnTo>
                  <a:lnTo>
                    <a:pt x="3526" y="455235"/>
                  </a:lnTo>
                  <a:lnTo>
                    <a:pt x="3282" y="455639"/>
                  </a:lnTo>
                  <a:lnTo>
                    <a:pt x="3038" y="456110"/>
                  </a:lnTo>
                  <a:lnTo>
                    <a:pt x="2809" y="456615"/>
                  </a:lnTo>
                  <a:lnTo>
                    <a:pt x="2580" y="457153"/>
                  </a:lnTo>
                  <a:lnTo>
                    <a:pt x="2358" y="457758"/>
                  </a:lnTo>
                  <a:lnTo>
                    <a:pt x="2151" y="458398"/>
                  </a:lnTo>
                  <a:lnTo>
                    <a:pt x="1944" y="459070"/>
                  </a:lnTo>
                  <a:lnTo>
                    <a:pt x="1752" y="459811"/>
                  </a:lnTo>
                  <a:lnTo>
                    <a:pt x="1567" y="460551"/>
                  </a:lnTo>
                  <a:lnTo>
                    <a:pt x="1390" y="461358"/>
                  </a:lnTo>
                  <a:lnTo>
                    <a:pt x="1220" y="462199"/>
                  </a:lnTo>
                  <a:lnTo>
                    <a:pt x="1057" y="463074"/>
                  </a:lnTo>
                  <a:lnTo>
                    <a:pt x="910" y="463982"/>
                  </a:lnTo>
                  <a:lnTo>
                    <a:pt x="769" y="464924"/>
                  </a:lnTo>
                  <a:lnTo>
                    <a:pt x="644" y="465900"/>
                  </a:lnTo>
                  <a:lnTo>
                    <a:pt x="525" y="466875"/>
                  </a:lnTo>
                  <a:lnTo>
                    <a:pt x="422" y="467918"/>
                  </a:lnTo>
                  <a:lnTo>
                    <a:pt x="326" y="468961"/>
                  </a:lnTo>
                  <a:lnTo>
                    <a:pt x="237" y="470038"/>
                  </a:lnTo>
                  <a:lnTo>
                    <a:pt x="171" y="471148"/>
                  </a:lnTo>
                  <a:lnTo>
                    <a:pt x="111" y="472258"/>
                  </a:lnTo>
                  <a:lnTo>
                    <a:pt x="60" y="473402"/>
                  </a:lnTo>
                  <a:lnTo>
                    <a:pt x="30" y="474579"/>
                  </a:lnTo>
                  <a:lnTo>
                    <a:pt x="8" y="475757"/>
                  </a:lnTo>
                  <a:lnTo>
                    <a:pt x="1" y="476934"/>
                  </a:lnTo>
                  <a:lnTo>
                    <a:pt x="8" y="478179"/>
                  </a:lnTo>
                  <a:lnTo>
                    <a:pt x="30" y="479356"/>
                  </a:lnTo>
                  <a:lnTo>
                    <a:pt x="60" y="480534"/>
                  </a:lnTo>
                  <a:lnTo>
                    <a:pt x="111" y="481711"/>
                  </a:lnTo>
                  <a:lnTo>
                    <a:pt x="171" y="482855"/>
                  </a:lnTo>
                  <a:lnTo>
                    <a:pt x="237" y="483965"/>
                  </a:lnTo>
                  <a:lnTo>
                    <a:pt x="326" y="485075"/>
                  </a:lnTo>
                  <a:lnTo>
                    <a:pt x="422" y="486152"/>
                  </a:lnTo>
                  <a:lnTo>
                    <a:pt x="525" y="487195"/>
                  </a:lnTo>
                  <a:lnTo>
                    <a:pt x="644" y="488204"/>
                  </a:lnTo>
                  <a:lnTo>
                    <a:pt x="769" y="489179"/>
                  </a:lnTo>
                  <a:lnTo>
                    <a:pt x="910" y="490155"/>
                  </a:lnTo>
                  <a:lnTo>
                    <a:pt x="1057" y="491063"/>
                  </a:lnTo>
                  <a:lnTo>
                    <a:pt x="1220" y="491972"/>
                  </a:lnTo>
                  <a:lnTo>
                    <a:pt x="1390" y="492813"/>
                  </a:lnTo>
                  <a:lnTo>
                    <a:pt x="1567" y="493620"/>
                  </a:lnTo>
                  <a:lnTo>
                    <a:pt x="1752" y="494394"/>
                  </a:lnTo>
                  <a:lnTo>
                    <a:pt x="1944" y="495134"/>
                  </a:lnTo>
                  <a:lnTo>
                    <a:pt x="2151" y="495840"/>
                  </a:lnTo>
                  <a:lnTo>
                    <a:pt x="2358" y="496513"/>
                  </a:lnTo>
                  <a:lnTo>
                    <a:pt x="2580" y="497119"/>
                  </a:lnTo>
                  <a:lnTo>
                    <a:pt x="2809" y="497691"/>
                  </a:lnTo>
                  <a:lnTo>
                    <a:pt x="3038" y="498195"/>
                  </a:lnTo>
                  <a:lnTo>
                    <a:pt x="3282" y="498666"/>
                  </a:lnTo>
                  <a:lnTo>
                    <a:pt x="3526" y="499104"/>
                  </a:lnTo>
                  <a:lnTo>
                    <a:pt x="3777" y="499474"/>
                  </a:lnTo>
                  <a:lnTo>
                    <a:pt x="4036" y="499777"/>
                  </a:lnTo>
                  <a:lnTo>
                    <a:pt x="4302" y="500046"/>
                  </a:lnTo>
                  <a:lnTo>
                    <a:pt x="4568" y="500248"/>
                  </a:lnTo>
                  <a:lnTo>
                    <a:pt x="4841" y="500382"/>
                  </a:lnTo>
                  <a:lnTo>
                    <a:pt x="5115" y="500483"/>
                  </a:lnTo>
                  <a:lnTo>
                    <a:pt x="5396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1" y="499777"/>
                  </a:lnTo>
                  <a:lnTo>
                    <a:pt x="6999" y="499474"/>
                  </a:lnTo>
                  <a:lnTo>
                    <a:pt x="7251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40"/>
                  </a:lnTo>
                  <a:lnTo>
                    <a:pt x="8825" y="495134"/>
                  </a:lnTo>
                  <a:lnTo>
                    <a:pt x="9024" y="494394"/>
                  </a:lnTo>
                  <a:lnTo>
                    <a:pt x="9209" y="493620"/>
                  </a:lnTo>
                  <a:lnTo>
                    <a:pt x="9386" y="492813"/>
                  </a:lnTo>
                  <a:lnTo>
                    <a:pt x="9556" y="491972"/>
                  </a:lnTo>
                  <a:lnTo>
                    <a:pt x="9719" y="491063"/>
                  </a:lnTo>
                  <a:lnTo>
                    <a:pt x="9874" y="490155"/>
                  </a:lnTo>
                  <a:lnTo>
                    <a:pt x="10015" y="489179"/>
                  </a:lnTo>
                  <a:lnTo>
                    <a:pt x="10140" y="488204"/>
                  </a:lnTo>
                  <a:lnTo>
                    <a:pt x="10258" y="487195"/>
                  </a:lnTo>
                  <a:lnTo>
                    <a:pt x="10369" y="486152"/>
                  </a:lnTo>
                  <a:lnTo>
                    <a:pt x="10465" y="485075"/>
                  </a:lnTo>
                  <a:lnTo>
                    <a:pt x="10554" y="483965"/>
                  </a:lnTo>
                  <a:lnTo>
                    <a:pt x="10628" y="482855"/>
                  </a:lnTo>
                  <a:lnTo>
                    <a:pt x="10687" y="481711"/>
                  </a:lnTo>
                  <a:lnTo>
                    <a:pt x="10731" y="480534"/>
                  </a:lnTo>
                  <a:lnTo>
                    <a:pt x="10768" y="479356"/>
                  </a:lnTo>
                  <a:lnTo>
                    <a:pt x="10791" y="478179"/>
                  </a:lnTo>
                  <a:lnTo>
                    <a:pt x="10798" y="476934"/>
                  </a:lnTo>
                  <a:lnTo>
                    <a:pt x="10791" y="475757"/>
                  </a:lnTo>
                  <a:lnTo>
                    <a:pt x="10768" y="474579"/>
                  </a:lnTo>
                  <a:lnTo>
                    <a:pt x="10731" y="473402"/>
                  </a:lnTo>
                  <a:lnTo>
                    <a:pt x="10687" y="472258"/>
                  </a:lnTo>
                  <a:lnTo>
                    <a:pt x="10628" y="471148"/>
                  </a:lnTo>
                  <a:lnTo>
                    <a:pt x="10554" y="470038"/>
                  </a:lnTo>
                  <a:lnTo>
                    <a:pt x="10465" y="468961"/>
                  </a:lnTo>
                  <a:lnTo>
                    <a:pt x="10369" y="467918"/>
                  </a:lnTo>
                  <a:lnTo>
                    <a:pt x="10258" y="466875"/>
                  </a:lnTo>
                  <a:lnTo>
                    <a:pt x="10140" y="465900"/>
                  </a:lnTo>
                  <a:lnTo>
                    <a:pt x="10015" y="464924"/>
                  </a:lnTo>
                  <a:lnTo>
                    <a:pt x="9874" y="463982"/>
                  </a:lnTo>
                  <a:lnTo>
                    <a:pt x="9719" y="463074"/>
                  </a:lnTo>
                  <a:lnTo>
                    <a:pt x="9556" y="462199"/>
                  </a:lnTo>
                  <a:lnTo>
                    <a:pt x="9386" y="461358"/>
                  </a:lnTo>
                  <a:lnTo>
                    <a:pt x="9209" y="460551"/>
                  </a:lnTo>
                  <a:lnTo>
                    <a:pt x="9024" y="459811"/>
                  </a:lnTo>
                  <a:lnTo>
                    <a:pt x="8825" y="459070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1" y="455235"/>
                  </a:lnTo>
                  <a:lnTo>
                    <a:pt x="6999" y="454865"/>
                  </a:lnTo>
                  <a:lnTo>
                    <a:pt x="6741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396" y="453822"/>
                  </a:lnTo>
                  <a:close/>
                  <a:moveTo>
                    <a:pt x="5115" y="567059"/>
                  </a:moveTo>
                  <a:lnTo>
                    <a:pt x="4841" y="567160"/>
                  </a:lnTo>
                  <a:lnTo>
                    <a:pt x="4568" y="567328"/>
                  </a:lnTo>
                  <a:lnTo>
                    <a:pt x="4302" y="567530"/>
                  </a:lnTo>
                  <a:lnTo>
                    <a:pt x="4036" y="567766"/>
                  </a:lnTo>
                  <a:lnTo>
                    <a:pt x="3777" y="568102"/>
                  </a:lnTo>
                  <a:lnTo>
                    <a:pt x="3526" y="568472"/>
                  </a:lnTo>
                  <a:lnTo>
                    <a:pt x="3282" y="568876"/>
                  </a:lnTo>
                  <a:lnTo>
                    <a:pt x="3038" y="569347"/>
                  </a:lnTo>
                  <a:lnTo>
                    <a:pt x="2809" y="569885"/>
                  </a:lnTo>
                  <a:lnTo>
                    <a:pt x="2580" y="570423"/>
                  </a:lnTo>
                  <a:lnTo>
                    <a:pt x="2358" y="571029"/>
                  </a:lnTo>
                  <a:lnTo>
                    <a:pt x="2151" y="571702"/>
                  </a:lnTo>
                  <a:lnTo>
                    <a:pt x="1944" y="572408"/>
                  </a:lnTo>
                  <a:lnTo>
                    <a:pt x="1752" y="573115"/>
                  </a:lnTo>
                  <a:lnTo>
                    <a:pt x="1567" y="573889"/>
                  </a:lnTo>
                  <a:lnTo>
                    <a:pt x="1390" y="574730"/>
                  </a:lnTo>
                  <a:lnTo>
                    <a:pt x="1220" y="575571"/>
                  </a:lnTo>
                  <a:lnTo>
                    <a:pt x="1057" y="576445"/>
                  </a:lnTo>
                  <a:lnTo>
                    <a:pt x="910" y="577354"/>
                  </a:lnTo>
                  <a:lnTo>
                    <a:pt x="769" y="578296"/>
                  </a:lnTo>
                  <a:lnTo>
                    <a:pt x="644" y="579271"/>
                  </a:lnTo>
                  <a:lnTo>
                    <a:pt x="525" y="580280"/>
                  </a:lnTo>
                  <a:lnTo>
                    <a:pt x="422" y="581323"/>
                  </a:lnTo>
                  <a:lnTo>
                    <a:pt x="326" y="582400"/>
                  </a:lnTo>
                  <a:lnTo>
                    <a:pt x="237" y="583476"/>
                  </a:lnTo>
                  <a:lnTo>
                    <a:pt x="171" y="584586"/>
                  </a:lnTo>
                  <a:lnTo>
                    <a:pt x="111" y="585697"/>
                  </a:lnTo>
                  <a:lnTo>
                    <a:pt x="60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1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0" y="593972"/>
                  </a:lnTo>
                  <a:lnTo>
                    <a:pt x="111" y="595150"/>
                  </a:lnTo>
                  <a:lnTo>
                    <a:pt x="171" y="596294"/>
                  </a:lnTo>
                  <a:lnTo>
                    <a:pt x="237" y="597404"/>
                  </a:lnTo>
                  <a:lnTo>
                    <a:pt x="326" y="598480"/>
                  </a:lnTo>
                  <a:lnTo>
                    <a:pt x="422" y="599557"/>
                  </a:lnTo>
                  <a:lnTo>
                    <a:pt x="525" y="600600"/>
                  </a:lnTo>
                  <a:lnTo>
                    <a:pt x="644" y="601609"/>
                  </a:lnTo>
                  <a:lnTo>
                    <a:pt x="769" y="602585"/>
                  </a:lnTo>
                  <a:lnTo>
                    <a:pt x="910" y="603527"/>
                  </a:lnTo>
                  <a:lnTo>
                    <a:pt x="1057" y="604435"/>
                  </a:lnTo>
                  <a:lnTo>
                    <a:pt x="1220" y="605310"/>
                  </a:lnTo>
                  <a:lnTo>
                    <a:pt x="1390" y="606151"/>
                  </a:lnTo>
                  <a:lnTo>
                    <a:pt x="1567" y="606958"/>
                  </a:lnTo>
                  <a:lnTo>
                    <a:pt x="1752" y="607732"/>
                  </a:lnTo>
                  <a:lnTo>
                    <a:pt x="1944" y="608472"/>
                  </a:lnTo>
                  <a:lnTo>
                    <a:pt x="2151" y="609145"/>
                  </a:lnTo>
                  <a:lnTo>
                    <a:pt x="2358" y="609784"/>
                  </a:lnTo>
                  <a:lnTo>
                    <a:pt x="2580" y="610389"/>
                  </a:lnTo>
                  <a:lnTo>
                    <a:pt x="2809" y="610961"/>
                  </a:lnTo>
                  <a:lnTo>
                    <a:pt x="3038" y="611466"/>
                  </a:lnTo>
                  <a:lnTo>
                    <a:pt x="3282" y="611937"/>
                  </a:lnTo>
                  <a:lnTo>
                    <a:pt x="3526" y="612341"/>
                  </a:lnTo>
                  <a:lnTo>
                    <a:pt x="3777" y="612711"/>
                  </a:lnTo>
                  <a:lnTo>
                    <a:pt x="4036" y="613013"/>
                  </a:lnTo>
                  <a:lnTo>
                    <a:pt x="4302" y="613249"/>
                  </a:lnTo>
                  <a:lnTo>
                    <a:pt x="4568" y="613451"/>
                  </a:lnTo>
                  <a:lnTo>
                    <a:pt x="4841" y="613619"/>
                  </a:lnTo>
                  <a:lnTo>
                    <a:pt x="5115" y="613686"/>
                  </a:lnTo>
                  <a:lnTo>
                    <a:pt x="5396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1" y="613013"/>
                  </a:lnTo>
                  <a:lnTo>
                    <a:pt x="6999" y="612711"/>
                  </a:lnTo>
                  <a:lnTo>
                    <a:pt x="7251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5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5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1" y="591618"/>
                  </a:lnTo>
                  <a:lnTo>
                    <a:pt x="10798" y="590373"/>
                  </a:lnTo>
                  <a:lnTo>
                    <a:pt x="10791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15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5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1" y="568472"/>
                  </a:lnTo>
                  <a:lnTo>
                    <a:pt x="6999" y="568102"/>
                  </a:lnTo>
                  <a:lnTo>
                    <a:pt x="6741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919" y="1547948"/>
            <a:ext cx="1579076" cy="3613141"/>
          </a:xfrm>
          <a:prstGeom prst="rect">
            <a:avLst/>
          </a:prstGeom>
        </p:spPr>
      </p:pic>
      <p:sp>
        <p:nvSpPr>
          <p:cNvPr id="46" name="標題 1"/>
          <p:cNvSpPr>
            <a:spLocks noGrp="1"/>
          </p:cNvSpPr>
          <p:nvPr>
            <p:ph type="ctrTitle"/>
          </p:nvPr>
        </p:nvSpPr>
        <p:spPr>
          <a:xfrm>
            <a:off x="779050" y="1213745"/>
            <a:ext cx="5802981" cy="1800000"/>
          </a:xfrm>
        </p:spPr>
        <p:txBody>
          <a:bodyPr anchor="ctr">
            <a:normAutofit/>
          </a:bodyPr>
          <a:lstStyle>
            <a:lvl1pPr algn="ctr">
              <a:defRPr sz="48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1042-8468-074D-B7CB-4ABDC8C3E6CE}" type="datetime1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9403808" y="6439621"/>
            <a:ext cx="2743200" cy="365125"/>
          </a:xfrm>
        </p:spPr>
        <p:txBody>
          <a:bodyPr/>
          <a:lstStyle>
            <a:lvl1pPr>
              <a:defRPr sz="1400" b="1">
                <a:solidFill>
                  <a:srgbClr val="BF6F4F"/>
                </a:solidFill>
              </a:defRPr>
            </a:lvl1pPr>
          </a:lstStyle>
          <a:p>
            <a:fld id="{8EEF9241-DE1C-4D91-9EED-4A1CB22A75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971127"/>
      </p:ext>
    </p:extLst>
  </p:cSld>
  <p:clrMapOvr>
    <a:masterClrMapping/>
  </p:clrMapOvr>
  <p:hf hdr="0" ft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頁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72;p49"/>
          <p:cNvPicPr preferRelativeResize="0"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1722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73;p49"/>
          <p:cNvSpPr/>
          <p:nvPr/>
        </p:nvSpPr>
        <p:spPr>
          <a:xfrm rot="16200000" flipH="1">
            <a:off x="5640710" y="78001"/>
            <a:ext cx="4478400" cy="6702000"/>
          </a:xfrm>
          <a:prstGeom prst="rect">
            <a:avLst/>
          </a:prstGeom>
          <a:solidFill>
            <a:srgbClr val="EAE5E1">
              <a:alpha val="6196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標題 1"/>
          <p:cNvSpPr>
            <a:spLocks noGrp="1"/>
          </p:cNvSpPr>
          <p:nvPr>
            <p:ph type="ctrTitle"/>
          </p:nvPr>
        </p:nvSpPr>
        <p:spPr>
          <a:xfrm>
            <a:off x="6487666" y="2529000"/>
            <a:ext cx="4427778" cy="1800000"/>
          </a:xfrm>
        </p:spPr>
        <p:txBody>
          <a:bodyPr anchor="ctr">
            <a:normAutofit/>
          </a:bodyPr>
          <a:lstStyle>
            <a:lvl1pPr algn="ctr">
              <a:defRPr sz="48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809" y="1828801"/>
            <a:ext cx="1403629" cy="32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0632"/>
      </p:ext>
    </p:extLst>
  </p:cSld>
  <p:clrMapOvr>
    <a:masterClrMapping/>
  </p:clrMapOvr>
  <p:hf hdr="0" ft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271423"/>
      </p:ext>
    </p:extLst>
  </p:cSld>
  <p:clrMapOvr>
    <a:masterClrMapping/>
  </p:clrMapOvr>
  <p:hf hdr="0" ft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48FE9F-FCCB-4A50-A847-BC8BF018A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2AF49F-009F-4697-9145-EE0DC925B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6394F6-7E59-4450-B31C-BBCF3DE4B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55730B-4266-4EB8-975C-2C19F830A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9C513B-20BD-454C-A62A-1DF87ED8A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468195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A3CB15-39A5-4CC7-A337-D0E781A3A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E14735-DFD0-4363-82A7-0782C7669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84DF8-27BF-461E-82EC-F8222D332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B86324-43F2-4362-8250-E3079302A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BFC72A-671D-46B5-B07C-1D982699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38843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847EC-1F38-4378-8C32-7AFEBF04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704A25-A13B-41D4-8515-9EDA7A48B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F03E68-7996-4AAA-BA19-79547C32A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8728CC-B0E1-4674-BF90-525F9D920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DC8C02-84DB-4621-B848-33467DA0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48575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93CE47-7B77-4BBB-9860-C592F015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40FE98-3C87-42E5-87B8-B411E89CA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015D38C-9285-4DE5-92AB-D255A089C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D8313D-AD67-4324-BC70-E43C56FE0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4C94E45-6E11-411C-8B4B-6280FE915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ADF476-D3DB-4E56-AECC-A93936AC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674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20EA8D-A37D-4F10-AAEA-63A9DD725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089837-1E40-4171-AE6C-87782EE8E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6E575DE-064B-441F-998F-43B4CD8A0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D2E8EB1-AF7D-4F75-A981-36F1732FB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9EBC389-94EB-49DB-B50B-412C074F3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2C9E527-A45C-43D0-A7FF-0EFB977EA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5641B0C-F1D7-4F90-B133-3417F92FC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D65C98D-80D6-410B-A48D-82389D094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37322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20EA8D-A37D-4F10-AAEA-63A9DD725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089837-1E40-4171-AE6C-87782EE8E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6E575DE-064B-441F-998F-43B4CD8A0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D2E8EB1-AF7D-4F75-A981-36F1732FB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9EBC389-94EB-49DB-B50B-412C074F3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2C9E527-A45C-43D0-A7FF-0EFB977EA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5641B0C-F1D7-4F90-B133-3417F92FC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D65C98D-80D6-410B-A48D-82389D094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09926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203C71-5CB3-4D93-A9CF-161C087F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D44ACC2-545C-4EB6-9C0E-2D4931286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9A26718-135E-400A-BC09-C235D3E74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A5A3B1-D70A-44D4-9A8A-618E6F8F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88482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67EFF70-18F3-4DF8-A62D-17886B207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79D4123-876E-4F5B-BB4E-A340149F6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E9F3E8-4185-455A-810F-C8BF532E2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37214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5BCE86-9A15-4AC9-A8D7-4D9878B0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4E7D98-4359-43B5-952C-C666470E8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19A5CCC-F146-4732-B5C7-A4D3BA3F6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D1AA7A-2F3D-4022-B797-CDC75C36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39A3EB-67A3-48BB-92F8-C321D0050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882286-22DF-4C8E-8AB1-58A8A7C2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26656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BE8663-9A4F-4716-98BF-BE7A85E6F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1163692-51C4-4E03-AF59-07344AE4C7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559E19F-7EA1-46C3-81B4-1710C4412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F0A97E9-E8B5-478F-9C02-1092FAC5F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92CA493-4D89-4BBF-99D1-FE5A80275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E03984-4839-438A-AC57-6D4F6D4F7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24567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44207F-6E6A-4CC9-8611-44D091C8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5DA5C4F-1E67-4945-BEED-FC5854719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37DD02-3B3C-4C0F-ADDA-AF447B6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3CEDE2-3A48-4B3C-8CDE-3835492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775C71-DBBC-4710-A2A6-08457523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1477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738FFDA-28FA-447B-A467-E7B604CCE2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7CEEAAC-53B1-49CB-8061-A3801BE5A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A19829-CE2F-46E9-A59D-6C0C73CF3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4532E6-200E-41D2-AF2B-33DC74F50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322264-611D-4F45-985F-3873BF2A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86586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D9A6D-7875-4094-9CFD-F6830A440465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34148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2535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1026E-D9F6-409E-A5F0-FAA67BC82D93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4304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62F4B-329D-450E-816E-51A61FE05CB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620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203C71-5CB3-4D93-A9CF-161C087F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D44ACC2-545C-4EB6-9C0E-2D4931286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9A26718-135E-400A-BC09-C235D3E74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A5A3B1-D70A-44D4-9A8A-618E6F8F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124386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5E4BF-23EB-43A4-A3F8-70FB2D906A6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66141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C720F-A471-4AE7-ACD6-D25C58D0795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16411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0F481-058D-479C-B87A-5543B3BC2390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600943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sp>
        <p:nvSpPr>
          <p:cNvPr id="5" name="矩形 20"/>
          <p:cNvSpPr/>
          <p:nvPr/>
        </p:nvSpPr>
        <p:spPr>
          <a:xfrm>
            <a:off x="1" y="590550"/>
            <a:ext cx="5592233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903980" y="1892424"/>
            <a:ext cx="6048672" cy="1512168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903979" y="3404592"/>
            <a:ext cx="6048672" cy="1752600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32040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519937" y="1892424"/>
            <a:ext cx="6336705" cy="1512168"/>
          </a:xfrm>
          <a:noFill/>
        </p:spPr>
        <p:txBody>
          <a:bodyPr/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5519936" y="3404592"/>
            <a:ext cx="6336705" cy="1752600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837304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effectLst/>
              </a:defRPr>
            </a:lvl1pPr>
            <a:lvl2pPr>
              <a:defRPr sz="2000" b="0">
                <a:solidFill>
                  <a:schemeClr val="tx1"/>
                </a:solidFill>
                <a:effectLst/>
              </a:defRPr>
            </a:lvl2pPr>
            <a:lvl3pPr>
              <a:defRPr sz="1800" b="0">
                <a:solidFill>
                  <a:schemeClr val="tx1"/>
                </a:solidFill>
                <a:effectLst/>
              </a:defRPr>
            </a:lvl3pPr>
            <a:lvl4pPr>
              <a:defRPr sz="1600" b="0">
                <a:solidFill>
                  <a:schemeClr val="tx1"/>
                </a:solidFill>
                <a:effectLst/>
              </a:defRPr>
            </a:lvl4pPr>
            <a:lvl5pPr>
              <a:defRPr sz="1600" b="0">
                <a:solidFill>
                  <a:schemeClr val="tx1"/>
                </a:solidFill>
                <a:effectLst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479086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6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>
              <a:defRPr sz="20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2pPr>
            <a:lvl3pPr>
              <a:defRPr sz="18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3pPr>
            <a:lvl4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4pPr>
            <a:lvl5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04412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15"/>
          <p:cNvSpPr/>
          <p:nvPr/>
        </p:nvSpPr>
        <p:spPr>
          <a:xfrm>
            <a:off x="0" y="1249363"/>
            <a:ext cx="12177184" cy="2324100"/>
          </a:xfrm>
          <a:prstGeom prst="rect">
            <a:avLst/>
          </a:prstGeom>
          <a:solidFill>
            <a:srgbClr val="6325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88"/>
            <a:ext cx="12001333" cy="849463"/>
            <a:chOff x="35496" y="6054387"/>
            <a:chExt cx="9001000" cy="849463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597087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altLang="zh-TW" sz="4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UNIVERSITY</a:t>
              </a:r>
              <a:endParaRPr lang="zh-TW" altLang="en-US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849463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TW" sz="6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FENG</a:t>
              </a:r>
              <a:r>
                <a:rPr lang="zh-TW" altLang="en-US" sz="6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 </a:t>
              </a:r>
              <a:r>
                <a:rPr lang="en-US" altLang="zh-TW" sz="6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CHIA</a:t>
              </a:r>
              <a:endParaRPr lang="zh-TW" altLang="en-US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1507050"/>
            <a:ext cx="11137237" cy="1849942"/>
          </a:xfrm>
          <a:noFill/>
        </p:spPr>
        <p:txBody>
          <a:bodyPr/>
          <a:lstStyle>
            <a:lvl1pPr marL="0" algn="ctr" defTabSz="914400" rtl="0" eaLnBrk="1" latinLnBrk="0" hangingPunct="1">
              <a:defRPr lang="zh-TW" altLang="en-US" sz="48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1991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6768075" y="6348230"/>
            <a:ext cx="5184576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320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527381" y="6197312"/>
            <a:ext cx="6888427" cy="7737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zh-TW" sz="54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FENG</a:t>
            </a:r>
            <a:r>
              <a:rPr lang="zh-TW" altLang="en-US" sz="54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 </a:t>
            </a:r>
            <a:r>
              <a:rPr lang="en-US" altLang="zh-TW" sz="54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540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</a:endParaRPr>
          </a:p>
        </p:txBody>
      </p: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6081713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764704"/>
            <a:ext cx="11137237" cy="648072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2" y="1412776"/>
            <a:ext cx="11137237" cy="1248544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50641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2BE2B-D31E-4CBA-A7AB-50708CB852F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50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0;p2"/>
          <p:cNvSpPr/>
          <p:nvPr/>
        </p:nvSpPr>
        <p:spPr>
          <a:xfrm>
            <a:off x="11222136" y="5946202"/>
            <a:ext cx="971225" cy="914800"/>
          </a:xfrm>
          <a:prstGeom prst="rect">
            <a:avLst/>
          </a:prstGeom>
          <a:solidFill>
            <a:srgbClr val="EAE5E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11;p2"/>
          <p:cNvSpPr/>
          <p:nvPr/>
        </p:nvSpPr>
        <p:spPr>
          <a:xfrm>
            <a:off x="518985" y="2"/>
            <a:ext cx="2331820" cy="5377153"/>
          </a:xfrm>
          <a:prstGeom prst="rect">
            <a:avLst/>
          </a:prstGeom>
          <a:solidFill>
            <a:srgbClr val="C88C2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13;p2"/>
          <p:cNvSpPr/>
          <p:nvPr/>
        </p:nvSpPr>
        <p:spPr>
          <a:xfrm>
            <a:off x="1660420" y="4712044"/>
            <a:ext cx="6470387" cy="1376721"/>
          </a:xfrm>
          <a:custGeom>
            <a:avLst/>
            <a:gdLst/>
            <a:ahLst/>
            <a:cxnLst/>
            <a:rect l="l" t="t" r="r" b="b"/>
            <a:pathLst>
              <a:path w="164054" h="63201" extrusionOk="0">
                <a:moveTo>
                  <a:pt x="0" y="0"/>
                </a:moveTo>
                <a:lnTo>
                  <a:pt x="0" y="63201"/>
                </a:lnTo>
                <a:lnTo>
                  <a:pt x="164054" y="63201"/>
                </a:lnTo>
                <a:lnTo>
                  <a:pt x="164054" y="29135"/>
                </a:lnTo>
              </a:path>
            </a:pathLst>
          </a:custGeom>
          <a:noFill/>
          <a:ln w="9525" cap="flat" cmpd="sng">
            <a:solidFill>
              <a:srgbClr val="312C28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8" name="Google Shape;16;p2"/>
          <p:cNvGrpSpPr/>
          <p:nvPr/>
        </p:nvGrpSpPr>
        <p:grpSpPr>
          <a:xfrm>
            <a:off x="2584478" y="1243132"/>
            <a:ext cx="435885" cy="540310"/>
            <a:chOff x="1948492" y="931941"/>
            <a:chExt cx="326771" cy="405055"/>
          </a:xfrm>
        </p:grpSpPr>
        <p:sp>
          <p:nvSpPr>
            <p:cNvPr id="43" name="Google Shape;17;p2"/>
            <p:cNvSpPr/>
            <p:nvPr/>
          </p:nvSpPr>
          <p:spPr>
            <a:xfrm>
              <a:off x="1948492" y="931941"/>
              <a:ext cx="30374" cy="405055"/>
            </a:xfrm>
            <a:custGeom>
              <a:avLst/>
              <a:gdLst/>
              <a:ahLst/>
              <a:cxnLst/>
              <a:rect l="l" t="t" r="r" b="b"/>
              <a:pathLst>
                <a:path w="10790" h="613720" extrusionOk="0">
                  <a:moveTo>
                    <a:pt x="5395" y="0"/>
                  </a:moveTo>
                  <a:lnTo>
                    <a:pt x="5114" y="34"/>
                  </a:lnTo>
                  <a:lnTo>
                    <a:pt x="4833" y="135"/>
                  </a:lnTo>
                  <a:lnTo>
                    <a:pt x="4560" y="269"/>
                  </a:lnTo>
                  <a:lnTo>
                    <a:pt x="4294" y="471"/>
                  </a:lnTo>
                  <a:lnTo>
                    <a:pt x="4028" y="740"/>
                  </a:lnTo>
                  <a:lnTo>
                    <a:pt x="3769" y="1043"/>
                  </a:lnTo>
                  <a:lnTo>
                    <a:pt x="3518" y="1413"/>
                  </a:lnTo>
                  <a:lnTo>
                    <a:pt x="3274" y="1850"/>
                  </a:lnTo>
                  <a:lnTo>
                    <a:pt x="3037" y="2321"/>
                  </a:lnTo>
                  <a:lnTo>
                    <a:pt x="2801" y="2826"/>
                  </a:lnTo>
                  <a:lnTo>
                    <a:pt x="2572" y="3398"/>
                  </a:lnTo>
                  <a:lnTo>
                    <a:pt x="2358" y="4003"/>
                  </a:lnTo>
                  <a:lnTo>
                    <a:pt x="2143" y="4643"/>
                  </a:lnTo>
                  <a:lnTo>
                    <a:pt x="1944" y="5349"/>
                  </a:lnTo>
                  <a:lnTo>
                    <a:pt x="1744" y="6089"/>
                  </a:lnTo>
                  <a:lnTo>
                    <a:pt x="1559" y="6863"/>
                  </a:lnTo>
                  <a:lnTo>
                    <a:pt x="1382" y="7670"/>
                  </a:lnTo>
                  <a:lnTo>
                    <a:pt x="1212" y="8511"/>
                  </a:lnTo>
                  <a:lnTo>
                    <a:pt x="1057" y="9420"/>
                  </a:lnTo>
                  <a:lnTo>
                    <a:pt x="909" y="10328"/>
                  </a:lnTo>
                  <a:lnTo>
                    <a:pt x="769" y="11270"/>
                  </a:lnTo>
                  <a:lnTo>
                    <a:pt x="636" y="12245"/>
                  </a:lnTo>
                  <a:lnTo>
                    <a:pt x="525" y="13255"/>
                  </a:lnTo>
                  <a:lnTo>
                    <a:pt x="414" y="14298"/>
                  </a:lnTo>
                  <a:lnTo>
                    <a:pt x="318" y="15340"/>
                  </a:lnTo>
                  <a:lnTo>
                    <a:pt x="237" y="16417"/>
                  </a:lnTo>
                  <a:lnTo>
                    <a:pt x="163" y="17527"/>
                  </a:lnTo>
                  <a:lnTo>
                    <a:pt x="103" y="18671"/>
                  </a:lnTo>
                  <a:lnTo>
                    <a:pt x="59" y="19815"/>
                  </a:lnTo>
                  <a:lnTo>
                    <a:pt x="22" y="20959"/>
                  </a:lnTo>
                  <a:lnTo>
                    <a:pt x="0" y="22136"/>
                  </a:lnTo>
                  <a:lnTo>
                    <a:pt x="0" y="23347"/>
                  </a:lnTo>
                  <a:lnTo>
                    <a:pt x="0" y="24558"/>
                  </a:lnTo>
                  <a:lnTo>
                    <a:pt x="22" y="25736"/>
                  </a:lnTo>
                  <a:lnTo>
                    <a:pt x="59" y="26879"/>
                  </a:lnTo>
                  <a:lnTo>
                    <a:pt x="103" y="28023"/>
                  </a:lnTo>
                  <a:lnTo>
                    <a:pt x="163" y="29167"/>
                  </a:lnTo>
                  <a:lnTo>
                    <a:pt x="237" y="30277"/>
                  </a:lnTo>
                  <a:lnTo>
                    <a:pt x="318" y="31354"/>
                  </a:lnTo>
                  <a:lnTo>
                    <a:pt x="414" y="32397"/>
                  </a:lnTo>
                  <a:lnTo>
                    <a:pt x="525" y="33440"/>
                  </a:lnTo>
                  <a:lnTo>
                    <a:pt x="636" y="34449"/>
                  </a:lnTo>
                  <a:lnTo>
                    <a:pt x="769" y="35424"/>
                  </a:lnTo>
                  <a:lnTo>
                    <a:pt x="909" y="36366"/>
                  </a:lnTo>
                  <a:lnTo>
                    <a:pt x="1057" y="37275"/>
                  </a:lnTo>
                  <a:lnTo>
                    <a:pt x="1212" y="38183"/>
                  </a:lnTo>
                  <a:lnTo>
                    <a:pt x="1382" y="39024"/>
                  </a:lnTo>
                  <a:lnTo>
                    <a:pt x="1559" y="39831"/>
                  </a:lnTo>
                  <a:lnTo>
                    <a:pt x="1744" y="40605"/>
                  </a:lnTo>
                  <a:lnTo>
                    <a:pt x="1944" y="41345"/>
                  </a:lnTo>
                  <a:lnTo>
                    <a:pt x="2143" y="42052"/>
                  </a:lnTo>
                  <a:lnTo>
                    <a:pt x="2358" y="42691"/>
                  </a:lnTo>
                  <a:lnTo>
                    <a:pt x="2572" y="43296"/>
                  </a:lnTo>
                  <a:lnTo>
                    <a:pt x="2801" y="43868"/>
                  </a:lnTo>
                  <a:lnTo>
                    <a:pt x="3037" y="44373"/>
                  </a:lnTo>
                  <a:lnTo>
                    <a:pt x="3274" y="44844"/>
                  </a:lnTo>
                  <a:lnTo>
                    <a:pt x="3518" y="45281"/>
                  </a:lnTo>
                  <a:lnTo>
                    <a:pt x="3769" y="45651"/>
                  </a:lnTo>
                  <a:lnTo>
                    <a:pt x="4028" y="45954"/>
                  </a:lnTo>
                  <a:lnTo>
                    <a:pt x="4294" y="46223"/>
                  </a:lnTo>
                  <a:lnTo>
                    <a:pt x="4560" y="46425"/>
                  </a:lnTo>
                  <a:lnTo>
                    <a:pt x="4833" y="46560"/>
                  </a:lnTo>
                  <a:lnTo>
                    <a:pt x="5114" y="46661"/>
                  </a:lnTo>
                  <a:lnTo>
                    <a:pt x="5395" y="46694"/>
                  </a:lnTo>
                  <a:lnTo>
                    <a:pt x="5668" y="46661"/>
                  </a:lnTo>
                  <a:lnTo>
                    <a:pt x="5942" y="46560"/>
                  </a:lnTo>
                  <a:lnTo>
                    <a:pt x="6215" y="46425"/>
                  </a:lnTo>
                  <a:lnTo>
                    <a:pt x="6474" y="46223"/>
                  </a:lnTo>
                  <a:lnTo>
                    <a:pt x="6740" y="45954"/>
                  </a:lnTo>
                  <a:lnTo>
                    <a:pt x="6991" y="45651"/>
                  </a:lnTo>
                  <a:lnTo>
                    <a:pt x="7243" y="45281"/>
                  </a:lnTo>
                  <a:lnTo>
                    <a:pt x="7486" y="44844"/>
                  </a:lnTo>
                  <a:lnTo>
                    <a:pt x="7730" y="44373"/>
                  </a:lnTo>
                  <a:lnTo>
                    <a:pt x="7959" y="43868"/>
                  </a:lnTo>
                  <a:lnTo>
                    <a:pt x="8189" y="43296"/>
                  </a:lnTo>
                  <a:lnTo>
                    <a:pt x="8403" y="42691"/>
                  </a:lnTo>
                  <a:lnTo>
                    <a:pt x="8617" y="42052"/>
                  </a:lnTo>
                  <a:lnTo>
                    <a:pt x="8824" y="41345"/>
                  </a:lnTo>
                  <a:lnTo>
                    <a:pt x="9016" y="40605"/>
                  </a:lnTo>
                  <a:lnTo>
                    <a:pt x="9208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1" y="37275"/>
                  </a:lnTo>
                  <a:lnTo>
                    <a:pt x="9866" y="36366"/>
                  </a:lnTo>
                  <a:lnTo>
                    <a:pt x="10007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1" y="32397"/>
                  </a:lnTo>
                  <a:lnTo>
                    <a:pt x="10465" y="31354"/>
                  </a:lnTo>
                  <a:lnTo>
                    <a:pt x="10546" y="30277"/>
                  </a:lnTo>
                  <a:lnTo>
                    <a:pt x="10620" y="29167"/>
                  </a:lnTo>
                  <a:lnTo>
                    <a:pt x="10679" y="28023"/>
                  </a:lnTo>
                  <a:lnTo>
                    <a:pt x="10731" y="26879"/>
                  </a:lnTo>
                  <a:lnTo>
                    <a:pt x="10760" y="25736"/>
                  </a:lnTo>
                  <a:lnTo>
                    <a:pt x="10783" y="24558"/>
                  </a:lnTo>
                  <a:lnTo>
                    <a:pt x="10790" y="23347"/>
                  </a:lnTo>
                  <a:lnTo>
                    <a:pt x="10783" y="22136"/>
                  </a:lnTo>
                  <a:lnTo>
                    <a:pt x="10760" y="20959"/>
                  </a:lnTo>
                  <a:lnTo>
                    <a:pt x="10731" y="19815"/>
                  </a:lnTo>
                  <a:lnTo>
                    <a:pt x="10679" y="18671"/>
                  </a:lnTo>
                  <a:lnTo>
                    <a:pt x="10620" y="17527"/>
                  </a:lnTo>
                  <a:lnTo>
                    <a:pt x="10546" y="16417"/>
                  </a:lnTo>
                  <a:lnTo>
                    <a:pt x="10465" y="15340"/>
                  </a:lnTo>
                  <a:lnTo>
                    <a:pt x="10361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07" y="11270"/>
                  </a:lnTo>
                  <a:lnTo>
                    <a:pt x="9866" y="10328"/>
                  </a:lnTo>
                  <a:lnTo>
                    <a:pt x="9711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8" y="6863"/>
                  </a:lnTo>
                  <a:lnTo>
                    <a:pt x="9016" y="6089"/>
                  </a:lnTo>
                  <a:lnTo>
                    <a:pt x="8824" y="5349"/>
                  </a:lnTo>
                  <a:lnTo>
                    <a:pt x="8617" y="4643"/>
                  </a:lnTo>
                  <a:lnTo>
                    <a:pt x="8403" y="4003"/>
                  </a:lnTo>
                  <a:lnTo>
                    <a:pt x="8189" y="3398"/>
                  </a:lnTo>
                  <a:lnTo>
                    <a:pt x="7959" y="2826"/>
                  </a:lnTo>
                  <a:lnTo>
                    <a:pt x="7730" y="2321"/>
                  </a:lnTo>
                  <a:lnTo>
                    <a:pt x="7486" y="1850"/>
                  </a:lnTo>
                  <a:lnTo>
                    <a:pt x="7243" y="1413"/>
                  </a:lnTo>
                  <a:lnTo>
                    <a:pt x="6991" y="1043"/>
                  </a:lnTo>
                  <a:lnTo>
                    <a:pt x="6740" y="740"/>
                  </a:lnTo>
                  <a:lnTo>
                    <a:pt x="6474" y="471"/>
                  </a:lnTo>
                  <a:lnTo>
                    <a:pt x="6215" y="269"/>
                  </a:lnTo>
                  <a:lnTo>
                    <a:pt x="5942" y="135"/>
                  </a:lnTo>
                  <a:lnTo>
                    <a:pt x="5668" y="34"/>
                  </a:lnTo>
                  <a:lnTo>
                    <a:pt x="5395" y="0"/>
                  </a:lnTo>
                  <a:close/>
                  <a:moveTo>
                    <a:pt x="5395" y="113472"/>
                  </a:moveTo>
                  <a:lnTo>
                    <a:pt x="5114" y="113506"/>
                  </a:lnTo>
                  <a:lnTo>
                    <a:pt x="4833" y="113573"/>
                  </a:lnTo>
                  <a:lnTo>
                    <a:pt x="4560" y="113742"/>
                  </a:lnTo>
                  <a:lnTo>
                    <a:pt x="4294" y="113943"/>
                  </a:lnTo>
                  <a:lnTo>
                    <a:pt x="4028" y="114213"/>
                  </a:lnTo>
                  <a:lnTo>
                    <a:pt x="3769" y="114515"/>
                  </a:lnTo>
                  <a:lnTo>
                    <a:pt x="3518" y="114885"/>
                  </a:lnTo>
                  <a:lnTo>
                    <a:pt x="3274" y="115323"/>
                  </a:lnTo>
                  <a:lnTo>
                    <a:pt x="3037" y="115794"/>
                  </a:lnTo>
                  <a:lnTo>
                    <a:pt x="2801" y="116298"/>
                  </a:lnTo>
                  <a:lnTo>
                    <a:pt x="2572" y="116870"/>
                  </a:lnTo>
                  <a:lnTo>
                    <a:pt x="2358" y="117476"/>
                  </a:lnTo>
                  <a:lnTo>
                    <a:pt x="2143" y="118115"/>
                  </a:lnTo>
                  <a:lnTo>
                    <a:pt x="1944" y="118821"/>
                  </a:lnTo>
                  <a:lnTo>
                    <a:pt x="1744" y="119562"/>
                  </a:lnTo>
                  <a:lnTo>
                    <a:pt x="1559" y="120335"/>
                  </a:lnTo>
                  <a:lnTo>
                    <a:pt x="1382" y="121143"/>
                  </a:lnTo>
                  <a:lnTo>
                    <a:pt x="1212" y="121984"/>
                  </a:lnTo>
                  <a:lnTo>
                    <a:pt x="1057" y="122858"/>
                  </a:lnTo>
                  <a:lnTo>
                    <a:pt x="909" y="123800"/>
                  </a:lnTo>
                  <a:lnTo>
                    <a:pt x="769" y="124742"/>
                  </a:lnTo>
                  <a:lnTo>
                    <a:pt x="636" y="125718"/>
                  </a:lnTo>
                  <a:lnTo>
                    <a:pt x="525" y="126727"/>
                  </a:lnTo>
                  <a:lnTo>
                    <a:pt x="414" y="127736"/>
                  </a:lnTo>
                  <a:lnTo>
                    <a:pt x="318" y="128813"/>
                  </a:lnTo>
                  <a:lnTo>
                    <a:pt x="237" y="129889"/>
                  </a:lnTo>
                  <a:lnTo>
                    <a:pt x="163" y="131000"/>
                  </a:lnTo>
                  <a:lnTo>
                    <a:pt x="103" y="132110"/>
                  </a:lnTo>
                  <a:lnTo>
                    <a:pt x="59" y="133254"/>
                  </a:lnTo>
                  <a:lnTo>
                    <a:pt x="22" y="134431"/>
                  </a:lnTo>
                  <a:lnTo>
                    <a:pt x="0" y="135608"/>
                  </a:lnTo>
                  <a:lnTo>
                    <a:pt x="0" y="136820"/>
                  </a:lnTo>
                  <a:lnTo>
                    <a:pt x="0" y="137997"/>
                  </a:lnTo>
                  <a:lnTo>
                    <a:pt x="22" y="139174"/>
                  </a:lnTo>
                  <a:lnTo>
                    <a:pt x="59" y="140352"/>
                  </a:lnTo>
                  <a:lnTo>
                    <a:pt x="103" y="141496"/>
                  </a:lnTo>
                  <a:lnTo>
                    <a:pt x="163" y="142640"/>
                  </a:lnTo>
                  <a:lnTo>
                    <a:pt x="237" y="143716"/>
                  </a:lnTo>
                  <a:lnTo>
                    <a:pt x="318" y="144826"/>
                  </a:lnTo>
                  <a:lnTo>
                    <a:pt x="414" y="145869"/>
                  </a:lnTo>
                  <a:lnTo>
                    <a:pt x="525" y="146912"/>
                  </a:lnTo>
                  <a:lnTo>
                    <a:pt x="636" y="147921"/>
                  </a:lnTo>
                  <a:lnTo>
                    <a:pt x="769" y="148897"/>
                  </a:lnTo>
                  <a:lnTo>
                    <a:pt x="909" y="149839"/>
                  </a:lnTo>
                  <a:lnTo>
                    <a:pt x="1057" y="150747"/>
                  </a:lnTo>
                  <a:lnTo>
                    <a:pt x="1212" y="151622"/>
                  </a:lnTo>
                  <a:lnTo>
                    <a:pt x="1382" y="152496"/>
                  </a:lnTo>
                  <a:lnTo>
                    <a:pt x="1559" y="153304"/>
                  </a:lnTo>
                  <a:lnTo>
                    <a:pt x="1744" y="154078"/>
                  </a:lnTo>
                  <a:lnTo>
                    <a:pt x="1944" y="154818"/>
                  </a:lnTo>
                  <a:lnTo>
                    <a:pt x="2143" y="155491"/>
                  </a:lnTo>
                  <a:lnTo>
                    <a:pt x="2358" y="156163"/>
                  </a:lnTo>
                  <a:lnTo>
                    <a:pt x="2572" y="156769"/>
                  </a:lnTo>
                  <a:lnTo>
                    <a:pt x="2801" y="157341"/>
                  </a:lnTo>
                  <a:lnTo>
                    <a:pt x="3037" y="157845"/>
                  </a:lnTo>
                  <a:lnTo>
                    <a:pt x="3274" y="158316"/>
                  </a:lnTo>
                  <a:lnTo>
                    <a:pt x="3518" y="158720"/>
                  </a:lnTo>
                  <a:lnTo>
                    <a:pt x="3769" y="159090"/>
                  </a:lnTo>
                  <a:lnTo>
                    <a:pt x="4028" y="159427"/>
                  </a:lnTo>
                  <a:lnTo>
                    <a:pt x="4294" y="159696"/>
                  </a:lnTo>
                  <a:lnTo>
                    <a:pt x="4560" y="159898"/>
                  </a:lnTo>
                  <a:lnTo>
                    <a:pt x="4833" y="160032"/>
                  </a:lnTo>
                  <a:lnTo>
                    <a:pt x="5114" y="160133"/>
                  </a:lnTo>
                  <a:lnTo>
                    <a:pt x="5395" y="160167"/>
                  </a:lnTo>
                  <a:lnTo>
                    <a:pt x="5668" y="160133"/>
                  </a:lnTo>
                  <a:lnTo>
                    <a:pt x="5942" y="160032"/>
                  </a:lnTo>
                  <a:lnTo>
                    <a:pt x="6215" y="159898"/>
                  </a:lnTo>
                  <a:lnTo>
                    <a:pt x="6474" y="159696"/>
                  </a:lnTo>
                  <a:lnTo>
                    <a:pt x="6740" y="159427"/>
                  </a:lnTo>
                  <a:lnTo>
                    <a:pt x="6991" y="159090"/>
                  </a:lnTo>
                  <a:lnTo>
                    <a:pt x="7243" y="158720"/>
                  </a:lnTo>
                  <a:lnTo>
                    <a:pt x="7486" y="158316"/>
                  </a:lnTo>
                  <a:lnTo>
                    <a:pt x="7730" y="157845"/>
                  </a:lnTo>
                  <a:lnTo>
                    <a:pt x="7959" y="157341"/>
                  </a:lnTo>
                  <a:lnTo>
                    <a:pt x="8189" y="156769"/>
                  </a:lnTo>
                  <a:lnTo>
                    <a:pt x="8403" y="156163"/>
                  </a:lnTo>
                  <a:lnTo>
                    <a:pt x="8617" y="155491"/>
                  </a:lnTo>
                  <a:lnTo>
                    <a:pt x="8824" y="154818"/>
                  </a:lnTo>
                  <a:lnTo>
                    <a:pt x="9016" y="154078"/>
                  </a:lnTo>
                  <a:lnTo>
                    <a:pt x="9208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1" y="150747"/>
                  </a:lnTo>
                  <a:lnTo>
                    <a:pt x="9866" y="149839"/>
                  </a:lnTo>
                  <a:lnTo>
                    <a:pt x="10007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1" y="145869"/>
                  </a:lnTo>
                  <a:lnTo>
                    <a:pt x="10465" y="144826"/>
                  </a:lnTo>
                  <a:lnTo>
                    <a:pt x="10546" y="143716"/>
                  </a:lnTo>
                  <a:lnTo>
                    <a:pt x="10620" y="142640"/>
                  </a:lnTo>
                  <a:lnTo>
                    <a:pt x="10679" y="141496"/>
                  </a:lnTo>
                  <a:lnTo>
                    <a:pt x="10731" y="140352"/>
                  </a:lnTo>
                  <a:lnTo>
                    <a:pt x="10760" y="139174"/>
                  </a:lnTo>
                  <a:lnTo>
                    <a:pt x="10783" y="137997"/>
                  </a:lnTo>
                  <a:lnTo>
                    <a:pt x="10790" y="136820"/>
                  </a:lnTo>
                  <a:lnTo>
                    <a:pt x="10783" y="135608"/>
                  </a:lnTo>
                  <a:lnTo>
                    <a:pt x="10760" y="134431"/>
                  </a:lnTo>
                  <a:lnTo>
                    <a:pt x="10731" y="133254"/>
                  </a:lnTo>
                  <a:lnTo>
                    <a:pt x="10679" y="132110"/>
                  </a:lnTo>
                  <a:lnTo>
                    <a:pt x="10620" y="131000"/>
                  </a:lnTo>
                  <a:lnTo>
                    <a:pt x="10546" y="129889"/>
                  </a:lnTo>
                  <a:lnTo>
                    <a:pt x="10465" y="128813"/>
                  </a:lnTo>
                  <a:lnTo>
                    <a:pt x="10361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07" y="124742"/>
                  </a:lnTo>
                  <a:lnTo>
                    <a:pt x="9866" y="123800"/>
                  </a:lnTo>
                  <a:lnTo>
                    <a:pt x="9711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8" y="120335"/>
                  </a:lnTo>
                  <a:lnTo>
                    <a:pt x="9016" y="119562"/>
                  </a:lnTo>
                  <a:lnTo>
                    <a:pt x="8824" y="118821"/>
                  </a:lnTo>
                  <a:lnTo>
                    <a:pt x="8617" y="118115"/>
                  </a:lnTo>
                  <a:lnTo>
                    <a:pt x="8403" y="117476"/>
                  </a:lnTo>
                  <a:lnTo>
                    <a:pt x="8189" y="116870"/>
                  </a:lnTo>
                  <a:lnTo>
                    <a:pt x="7959" y="116298"/>
                  </a:lnTo>
                  <a:lnTo>
                    <a:pt x="7730" y="115794"/>
                  </a:lnTo>
                  <a:lnTo>
                    <a:pt x="7486" y="115323"/>
                  </a:lnTo>
                  <a:lnTo>
                    <a:pt x="7243" y="114885"/>
                  </a:lnTo>
                  <a:lnTo>
                    <a:pt x="6991" y="114515"/>
                  </a:lnTo>
                  <a:lnTo>
                    <a:pt x="6740" y="114213"/>
                  </a:lnTo>
                  <a:lnTo>
                    <a:pt x="6474" y="113943"/>
                  </a:lnTo>
                  <a:lnTo>
                    <a:pt x="6215" y="113742"/>
                  </a:lnTo>
                  <a:lnTo>
                    <a:pt x="5942" y="113573"/>
                  </a:lnTo>
                  <a:lnTo>
                    <a:pt x="5668" y="113506"/>
                  </a:lnTo>
                  <a:lnTo>
                    <a:pt x="5395" y="113472"/>
                  </a:lnTo>
                  <a:close/>
                  <a:moveTo>
                    <a:pt x="5114" y="226945"/>
                  </a:moveTo>
                  <a:lnTo>
                    <a:pt x="4833" y="227046"/>
                  </a:lnTo>
                  <a:lnTo>
                    <a:pt x="4560" y="227214"/>
                  </a:lnTo>
                  <a:lnTo>
                    <a:pt x="4294" y="227416"/>
                  </a:lnTo>
                  <a:lnTo>
                    <a:pt x="4028" y="227651"/>
                  </a:lnTo>
                  <a:lnTo>
                    <a:pt x="3769" y="227988"/>
                  </a:lnTo>
                  <a:lnTo>
                    <a:pt x="3518" y="228358"/>
                  </a:lnTo>
                  <a:lnTo>
                    <a:pt x="3274" y="228761"/>
                  </a:lnTo>
                  <a:lnTo>
                    <a:pt x="3037" y="229232"/>
                  </a:lnTo>
                  <a:lnTo>
                    <a:pt x="2801" y="229771"/>
                  </a:lnTo>
                  <a:lnTo>
                    <a:pt x="2572" y="230309"/>
                  </a:lnTo>
                  <a:lnTo>
                    <a:pt x="2358" y="230915"/>
                  </a:lnTo>
                  <a:lnTo>
                    <a:pt x="2143" y="231587"/>
                  </a:lnTo>
                  <a:lnTo>
                    <a:pt x="1944" y="232260"/>
                  </a:lnTo>
                  <a:lnTo>
                    <a:pt x="1744" y="233000"/>
                  </a:lnTo>
                  <a:lnTo>
                    <a:pt x="1559" y="233774"/>
                  </a:lnTo>
                  <a:lnTo>
                    <a:pt x="1382" y="234581"/>
                  </a:lnTo>
                  <a:lnTo>
                    <a:pt x="1212" y="235422"/>
                  </a:lnTo>
                  <a:lnTo>
                    <a:pt x="1057" y="236331"/>
                  </a:lnTo>
                  <a:lnTo>
                    <a:pt x="909" y="237239"/>
                  </a:lnTo>
                  <a:lnTo>
                    <a:pt x="769" y="238181"/>
                  </a:lnTo>
                  <a:lnTo>
                    <a:pt x="636" y="239157"/>
                  </a:lnTo>
                  <a:lnTo>
                    <a:pt x="525" y="240166"/>
                  </a:lnTo>
                  <a:lnTo>
                    <a:pt x="414" y="241209"/>
                  </a:lnTo>
                  <a:lnTo>
                    <a:pt x="318" y="242252"/>
                  </a:lnTo>
                  <a:lnTo>
                    <a:pt x="237" y="243328"/>
                  </a:lnTo>
                  <a:lnTo>
                    <a:pt x="163" y="244438"/>
                  </a:lnTo>
                  <a:lnTo>
                    <a:pt x="103" y="245582"/>
                  </a:lnTo>
                  <a:lnTo>
                    <a:pt x="59" y="246726"/>
                  </a:lnTo>
                  <a:lnTo>
                    <a:pt x="22" y="247903"/>
                  </a:lnTo>
                  <a:lnTo>
                    <a:pt x="0" y="249081"/>
                  </a:lnTo>
                  <a:lnTo>
                    <a:pt x="0" y="250258"/>
                  </a:lnTo>
                  <a:lnTo>
                    <a:pt x="0" y="251469"/>
                  </a:lnTo>
                  <a:lnTo>
                    <a:pt x="22" y="252647"/>
                  </a:lnTo>
                  <a:lnTo>
                    <a:pt x="59" y="253824"/>
                  </a:lnTo>
                  <a:lnTo>
                    <a:pt x="103" y="254968"/>
                  </a:lnTo>
                  <a:lnTo>
                    <a:pt x="163" y="256078"/>
                  </a:lnTo>
                  <a:lnTo>
                    <a:pt x="237" y="257188"/>
                  </a:lnTo>
                  <a:lnTo>
                    <a:pt x="318" y="258265"/>
                  </a:lnTo>
                  <a:lnTo>
                    <a:pt x="414" y="259341"/>
                  </a:lnTo>
                  <a:lnTo>
                    <a:pt x="525" y="260384"/>
                  </a:lnTo>
                  <a:lnTo>
                    <a:pt x="636" y="261360"/>
                  </a:lnTo>
                  <a:lnTo>
                    <a:pt x="769" y="262336"/>
                  </a:lnTo>
                  <a:lnTo>
                    <a:pt x="909" y="263311"/>
                  </a:lnTo>
                  <a:lnTo>
                    <a:pt x="1057" y="264220"/>
                  </a:lnTo>
                  <a:lnTo>
                    <a:pt x="1212" y="265094"/>
                  </a:lnTo>
                  <a:lnTo>
                    <a:pt x="1382" y="265935"/>
                  </a:lnTo>
                  <a:lnTo>
                    <a:pt x="1559" y="266743"/>
                  </a:lnTo>
                  <a:lnTo>
                    <a:pt x="1744" y="267516"/>
                  </a:lnTo>
                  <a:lnTo>
                    <a:pt x="1944" y="268256"/>
                  </a:lnTo>
                  <a:lnTo>
                    <a:pt x="2143" y="268963"/>
                  </a:lnTo>
                  <a:lnTo>
                    <a:pt x="2358" y="269602"/>
                  </a:lnTo>
                  <a:lnTo>
                    <a:pt x="2572" y="270208"/>
                  </a:lnTo>
                  <a:lnTo>
                    <a:pt x="2801" y="270780"/>
                  </a:lnTo>
                  <a:lnTo>
                    <a:pt x="3037" y="271318"/>
                  </a:lnTo>
                  <a:lnTo>
                    <a:pt x="3274" y="271789"/>
                  </a:lnTo>
                  <a:lnTo>
                    <a:pt x="3518" y="272193"/>
                  </a:lnTo>
                  <a:lnTo>
                    <a:pt x="3769" y="272563"/>
                  </a:lnTo>
                  <a:lnTo>
                    <a:pt x="4028" y="272865"/>
                  </a:lnTo>
                  <a:lnTo>
                    <a:pt x="4294" y="273134"/>
                  </a:lnTo>
                  <a:lnTo>
                    <a:pt x="4560" y="273336"/>
                  </a:lnTo>
                  <a:lnTo>
                    <a:pt x="4833" y="273505"/>
                  </a:lnTo>
                  <a:lnTo>
                    <a:pt x="5114" y="273572"/>
                  </a:lnTo>
                  <a:lnTo>
                    <a:pt x="5395" y="273605"/>
                  </a:lnTo>
                  <a:lnTo>
                    <a:pt x="5668" y="273572"/>
                  </a:lnTo>
                  <a:lnTo>
                    <a:pt x="5942" y="273505"/>
                  </a:lnTo>
                  <a:lnTo>
                    <a:pt x="6215" y="273336"/>
                  </a:lnTo>
                  <a:lnTo>
                    <a:pt x="6474" y="273134"/>
                  </a:lnTo>
                  <a:lnTo>
                    <a:pt x="6740" y="272865"/>
                  </a:lnTo>
                  <a:lnTo>
                    <a:pt x="6991" y="272563"/>
                  </a:lnTo>
                  <a:lnTo>
                    <a:pt x="7243" y="272193"/>
                  </a:lnTo>
                  <a:lnTo>
                    <a:pt x="7486" y="271789"/>
                  </a:lnTo>
                  <a:lnTo>
                    <a:pt x="7730" y="271318"/>
                  </a:lnTo>
                  <a:lnTo>
                    <a:pt x="7959" y="270780"/>
                  </a:lnTo>
                  <a:lnTo>
                    <a:pt x="8189" y="270208"/>
                  </a:lnTo>
                  <a:lnTo>
                    <a:pt x="8403" y="269602"/>
                  </a:lnTo>
                  <a:lnTo>
                    <a:pt x="8617" y="268963"/>
                  </a:lnTo>
                  <a:lnTo>
                    <a:pt x="8824" y="268256"/>
                  </a:lnTo>
                  <a:lnTo>
                    <a:pt x="9016" y="267516"/>
                  </a:lnTo>
                  <a:lnTo>
                    <a:pt x="9208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1" y="264220"/>
                  </a:lnTo>
                  <a:lnTo>
                    <a:pt x="9866" y="263311"/>
                  </a:lnTo>
                  <a:lnTo>
                    <a:pt x="10007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1" y="259341"/>
                  </a:lnTo>
                  <a:lnTo>
                    <a:pt x="10465" y="258265"/>
                  </a:lnTo>
                  <a:lnTo>
                    <a:pt x="10546" y="257188"/>
                  </a:lnTo>
                  <a:lnTo>
                    <a:pt x="10620" y="256078"/>
                  </a:lnTo>
                  <a:lnTo>
                    <a:pt x="10679" y="254968"/>
                  </a:lnTo>
                  <a:lnTo>
                    <a:pt x="10731" y="253824"/>
                  </a:lnTo>
                  <a:lnTo>
                    <a:pt x="10760" y="252647"/>
                  </a:lnTo>
                  <a:lnTo>
                    <a:pt x="10783" y="251469"/>
                  </a:lnTo>
                  <a:lnTo>
                    <a:pt x="10790" y="250258"/>
                  </a:lnTo>
                  <a:lnTo>
                    <a:pt x="10783" y="249081"/>
                  </a:lnTo>
                  <a:lnTo>
                    <a:pt x="10760" y="247903"/>
                  </a:lnTo>
                  <a:lnTo>
                    <a:pt x="10731" y="246726"/>
                  </a:lnTo>
                  <a:lnTo>
                    <a:pt x="10679" y="245582"/>
                  </a:lnTo>
                  <a:lnTo>
                    <a:pt x="10620" y="244438"/>
                  </a:lnTo>
                  <a:lnTo>
                    <a:pt x="10546" y="243328"/>
                  </a:lnTo>
                  <a:lnTo>
                    <a:pt x="10465" y="242252"/>
                  </a:lnTo>
                  <a:lnTo>
                    <a:pt x="10361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07" y="238181"/>
                  </a:lnTo>
                  <a:lnTo>
                    <a:pt x="9866" y="237239"/>
                  </a:lnTo>
                  <a:lnTo>
                    <a:pt x="9711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8" y="233774"/>
                  </a:lnTo>
                  <a:lnTo>
                    <a:pt x="9016" y="233000"/>
                  </a:lnTo>
                  <a:lnTo>
                    <a:pt x="8824" y="232260"/>
                  </a:lnTo>
                  <a:lnTo>
                    <a:pt x="8617" y="231587"/>
                  </a:lnTo>
                  <a:lnTo>
                    <a:pt x="8403" y="230915"/>
                  </a:lnTo>
                  <a:lnTo>
                    <a:pt x="8189" y="230309"/>
                  </a:lnTo>
                  <a:lnTo>
                    <a:pt x="7959" y="229771"/>
                  </a:lnTo>
                  <a:lnTo>
                    <a:pt x="7730" y="229232"/>
                  </a:lnTo>
                  <a:lnTo>
                    <a:pt x="7486" y="228761"/>
                  </a:lnTo>
                  <a:lnTo>
                    <a:pt x="7243" y="228358"/>
                  </a:lnTo>
                  <a:lnTo>
                    <a:pt x="6991" y="227988"/>
                  </a:lnTo>
                  <a:lnTo>
                    <a:pt x="6740" y="227651"/>
                  </a:lnTo>
                  <a:lnTo>
                    <a:pt x="6474" y="227416"/>
                  </a:lnTo>
                  <a:lnTo>
                    <a:pt x="6215" y="227214"/>
                  </a:lnTo>
                  <a:lnTo>
                    <a:pt x="5942" y="227046"/>
                  </a:lnTo>
                  <a:lnTo>
                    <a:pt x="5668" y="226945"/>
                  </a:lnTo>
                  <a:close/>
                  <a:moveTo>
                    <a:pt x="5114" y="340384"/>
                  </a:moveTo>
                  <a:lnTo>
                    <a:pt x="4833" y="340485"/>
                  </a:lnTo>
                  <a:lnTo>
                    <a:pt x="4560" y="340653"/>
                  </a:lnTo>
                  <a:lnTo>
                    <a:pt x="4294" y="340855"/>
                  </a:lnTo>
                  <a:lnTo>
                    <a:pt x="4028" y="341124"/>
                  </a:lnTo>
                  <a:lnTo>
                    <a:pt x="3769" y="341426"/>
                  </a:lnTo>
                  <a:lnTo>
                    <a:pt x="3518" y="341797"/>
                  </a:lnTo>
                  <a:lnTo>
                    <a:pt x="3274" y="342200"/>
                  </a:lnTo>
                  <a:lnTo>
                    <a:pt x="3037" y="342671"/>
                  </a:lnTo>
                  <a:lnTo>
                    <a:pt x="2801" y="343209"/>
                  </a:lnTo>
                  <a:lnTo>
                    <a:pt x="2572" y="343748"/>
                  </a:lnTo>
                  <a:lnTo>
                    <a:pt x="2358" y="344387"/>
                  </a:lnTo>
                  <a:lnTo>
                    <a:pt x="2143" y="345026"/>
                  </a:lnTo>
                  <a:lnTo>
                    <a:pt x="1944" y="345733"/>
                  </a:lnTo>
                  <a:lnTo>
                    <a:pt x="1744" y="346439"/>
                  </a:lnTo>
                  <a:lnTo>
                    <a:pt x="1559" y="347213"/>
                  </a:lnTo>
                  <a:lnTo>
                    <a:pt x="1382" y="348054"/>
                  </a:lnTo>
                  <a:lnTo>
                    <a:pt x="1212" y="348895"/>
                  </a:lnTo>
                  <a:lnTo>
                    <a:pt x="1057" y="349770"/>
                  </a:lnTo>
                  <a:lnTo>
                    <a:pt x="909" y="350678"/>
                  </a:lnTo>
                  <a:lnTo>
                    <a:pt x="769" y="351620"/>
                  </a:lnTo>
                  <a:lnTo>
                    <a:pt x="636" y="352595"/>
                  </a:lnTo>
                  <a:lnTo>
                    <a:pt x="525" y="353605"/>
                  </a:lnTo>
                  <a:lnTo>
                    <a:pt x="414" y="354648"/>
                  </a:lnTo>
                  <a:lnTo>
                    <a:pt x="318" y="355724"/>
                  </a:lnTo>
                  <a:lnTo>
                    <a:pt x="237" y="356801"/>
                  </a:lnTo>
                  <a:lnTo>
                    <a:pt x="163" y="357911"/>
                  </a:lnTo>
                  <a:lnTo>
                    <a:pt x="103" y="359021"/>
                  </a:lnTo>
                  <a:lnTo>
                    <a:pt x="59" y="360165"/>
                  </a:lnTo>
                  <a:lnTo>
                    <a:pt x="22" y="361342"/>
                  </a:lnTo>
                  <a:lnTo>
                    <a:pt x="0" y="362520"/>
                  </a:lnTo>
                  <a:lnTo>
                    <a:pt x="0" y="363697"/>
                  </a:lnTo>
                  <a:lnTo>
                    <a:pt x="0" y="364908"/>
                  </a:lnTo>
                  <a:lnTo>
                    <a:pt x="22" y="366086"/>
                  </a:lnTo>
                  <a:lnTo>
                    <a:pt x="59" y="367263"/>
                  </a:lnTo>
                  <a:lnTo>
                    <a:pt x="103" y="368407"/>
                  </a:lnTo>
                  <a:lnTo>
                    <a:pt x="163" y="369517"/>
                  </a:lnTo>
                  <a:lnTo>
                    <a:pt x="237" y="370627"/>
                  </a:lnTo>
                  <a:lnTo>
                    <a:pt x="318" y="371704"/>
                  </a:lnTo>
                  <a:lnTo>
                    <a:pt x="414" y="372780"/>
                  </a:lnTo>
                  <a:lnTo>
                    <a:pt x="525" y="373823"/>
                  </a:lnTo>
                  <a:lnTo>
                    <a:pt x="636" y="374799"/>
                  </a:lnTo>
                  <a:lnTo>
                    <a:pt x="769" y="375808"/>
                  </a:lnTo>
                  <a:lnTo>
                    <a:pt x="909" y="376750"/>
                  </a:lnTo>
                  <a:lnTo>
                    <a:pt x="1057" y="377658"/>
                  </a:lnTo>
                  <a:lnTo>
                    <a:pt x="1212" y="378533"/>
                  </a:lnTo>
                  <a:lnTo>
                    <a:pt x="1382" y="379374"/>
                  </a:lnTo>
                  <a:lnTo>
                    <a:pt x="1559" y="380215"/>
                  </a:lnTo>
                  <a:lnTo>
                    <a:pt x="1744" y="380989"/>
                  </a:lnTo>
                  <a:lnTo>
                    <a:pt x="1944" y="381695"/>
                  </a:lnTo>
                  <a:lnTo>
                    <a:pt x="2143" y="382402"/>
                  </a:lnTo>
                  <a:lnTo>
                    <a:pt x="2358" y="383041"/>
                  </a:lnTo>
                  <a:lnTo>
                    <a:pt x="2572" y="383680"/>
                  </a:lnTo>
                  <a:lnTo>
                    <a:pt x="2801" y="384218"/>
                  </a:lnTo>
                  <a:lnTo>
                    <a:pt x="3037" y="384757"/>
                  </a:lnTo>
                  <a:lnTo>
                    <a:pt x="3274" y="385228"/>
                  </a:lnTo>
                  <a:lnTo>
                    <a:pt x="3518" y="385631"/>
                  </a:lnTo>
                  <a:lnTo>
                    <a:pt x="3769" y="386001"/>
                  </a:lnTo>
                  <a:lnTo>
                    <a:pt x="4028" y="386304"/>
                  </a:lnTo>
                  <a:lnTo>
                    <a:pt x="4294" y="386573"/>
                  </a:lnTo>
                  <a:lnTo>
                    <a:pt x="4560" y="386775"/>
                  </a:lnTo>
                  <a:lnTo>
                    <a:pt x="4833" y="386943"/>
                  </a:lnTo>
                  <a:lnTo>
                    <a:pt x="5114" y="387044"/>
                  </a:lnTo>
                  <a:lnTo>
                    <a:pt x="5668" y="387044"/>
                  </a:lnTo>
                  <a:lnTo>
                    <a:pt x="5942" y="386943"/>
                  </a:lnTo>
                  <a:lnTo>
                    <a:pt x="6215" y="386775"/>
                  </a:lnTo>
                  <a:lnTo>
                    <a:pt x="6474" y="386573"/>
                  </a:lnTo>
                  <a:lnTo>
                    <a:pt x="6740" y="386304"/>
                  </a:lnTo>
                  <a:lnTo>
                    <a:pt x="6991" y="386001"/>
                  </a:lnTo>
                  <a:lnTo>
                    <a:pt x="7243" y="385631"/>
                  </a:lnTo>
                  <a:lnTo>
                    <a:pt x="7486" y="385228"/>
                  </a:lnTo>
                  <a:lnTo>
                    <a:pt x="7730" y="384757"/>
                  </a:lnTo>
                  <a:lnTo>
                    <a:pt x="7959" y="384218"/>
                  </a:lnTo>
                  <a:lnTo>
                    <a:pt x="8189" y="383680"/>
                  </a:lnTo>
                  <a:lnTo>
                    <a:pt x="8403" y="383041"/>
                  </a:lnTo>
                  <a:lnTo>
                    <a:pt x="8617" y="382402"/>
                  </a:lnTo>
                  <a:lnTo>
                    <a:pt x="8824" y="381695"/>
                  </a:lnTo>
                  <a:lnTo>
                    <a:pt x="9016" y="380989"/>
                  </a:lnTo>
                  <a:lnTo>
                    <a:pt x="9208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1" y="377658"/>
                  </a:lnTo>
                  <a:lnTo>
                    <a:pt x="9866" y="376750"/>
                  </a:lnTo>
                  <a:lnTo>
                    <a:pt x="10007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1" y="372780"/>
                  </a:lnTo>
                  <a:lnTo>
                    <a:pt x="10465" y="371704"/>
                  </a:lnTo>
                  <a:lnTo>
                    <a:pt x="10546" y="370627"/>
                  </a:lnTo>
                  <a:lnTo>
                    <a:pt x="10620" y="369517"/>
                  </a:lnTo>
                  <a:lnTo>
                    <a:pt x="10679" y="368407"/>
                  </a:lnTo>
                  <a:lnTo>
                    <a:pt x="10731" y="367263"/>
                  </a:lnTo>
                  <a:lnTo>
                    <a:pt x="10760" y="366086"/>
                  </a:lnTo>
                  <a:lnTo>
                    <a:pt x="10783" y="364908"/>
                  </a:lnTo>
                  <a:lnTo>
                    <a:pt x="10790" y="363697"/>
                  </a:lnTo>
                  <a:lnTo>
                    <a:pt x="10783" y="362520"/>
                  </a:lnTo>
                  <a:lnTo>
                    <a:pt x="10760" y="361342"/>
                  </a:lnTo>
                  <a:lnTo>
                    <a:pt x="10731" y="360165"/>
                  </a:lnTo>
                  <a:lnTo>
                    <a:pt x="10679" y="359021"/>
                  </a:lnTo>
                  <a:lnTo>
                    <a:pt x="10620" y="357911"/>
                  </a:lnTo>
                  <a:lnTo>
                    <a:pt x="10546" y="356801"/>
                  </a:lnTo>
                  <a:lnTo>
                    <a:pt x="10465" y="355724"/>
                  </a:lnTo>
                  <a:lnTo>
                    <a:pt x="10361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07" y="351620"/>
                  </a:lnTo>
                  <a:lnTo>
                    <a:pt x="9866" y="350678"/>
                  </a:lnTo>
                  <a:lnTo>
                    <a:pt x="9711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8" y="347213"/>
                  </a:lnTo>
                  <a:lnTo>
                    <a:pt x="9016" y="346439"/>
                  </a:lnTo>
                  <a:lnTo>
                    <a:pt x="8824" y="345733"/>
                  </a:lnTo>
                  <a:lnTo>
                    <a:pt x="8617" y="345026"/>
                  </a:lnTo>
                  <a:lnTo>
                    <a:pt x="8403" y="344387"/>
                  </a:lnTo>
                  <a:lnTo>
                    <a:pt x="8189" y="343748"/>
                  </a:lnTo>
                  <a:lnTo>
                    <a:pt x="7959" y="343209"/>
                  </a:lnTo>
                  <a:lnTo>
                    <a:pt x="7730" y="342671"/>
                  </a:lnTo>
                  <a:lnTo>
                    <a:pt x="7486" y="342200"/>
                  </a:lnTo>
                  <a:lnTo>
                    <a:pt x="7243" y="341797"/>
                  </a:lnTo>
                  <a:lnTo>
                    <a:pt x="6991" y="341426"/>
                  </a:lnTo>
                  <a:lnTo>
                    <a:pt x="6740" y="341124"/>
                  </a:lnTo>
                  <a:lnTo>
                    <a:pt x="6474" y="340855"/>
                  </a:lnTo>
                  <a:lnTo>
                    <a:pt x="6215" y="340653"/>
                  </a:lnTo>
                  <a:lnTo>
                    <a:pt x="5942" y="340485"/>
                  </a:lnTo>
                  <a:lnTo>
                    <a:pt x="5668" y="340384"/>
                  </a:lnTo>
                  <a:close/>
                  <a:moveTo>
                    <a:pt x="5395" y="453822"/>
                  </a:moveTo>
                  <a:lnTo>
                    <a:pt x="5114" y="453856"/>
                  </a:lnTo>
                  <a:lnTo>
                    <a:pt x="4833" y="453957"/>
                  </a:lnTo>
                  <a:lnTo>
                    <a:pt x="4560" y="454092"/>
                  </a:lnTo>
                  <a:lnTo>
                    <a:pt x="4294" y="454293"/>
                  </a:lnTo>
                  <a:lnTo>
                    <a:pt x="4028" y="454562"/>
                  </a:lnTo>
                  <a:lnTo>
                    <a:pt x="3769" y="454865"/>
                  </a:lnTo>
                  <a:lnTo>
                    <a:pt x="3518" y="455235"/>
                  </a:lnTo>
                  <a:lnTo>
                    <a:pt x="3274" y="455639"/>
                  </a:lnTo>
                  <a:lnTo>
                    <a:pt x="3037" y="456110"/>
                  </a:lnTo>
                  <a:lnTo>
                    <a:pt x="2801" y="456615"/>
                  </a:lnTo>
                  <a:lnTo>
                    <a:pt x="2572" y="457153"/>
                  </a:lnTo>
                  <a:lnTo>
                    <a:pt x="2358" y="457758"/>
                  </a:lnTo>
                  <a:lnTo>
                    <a:pt x="2143" y="458398"/>
                  </a:lnTo>
                  <a:lnTo>
                    <a:pt x="1944" y="459104"/>
                  </a:lnTo>
                  <a:lnTo>
                    <a:pt x="1744" y="459811"/>
                  </a:lnTo>
                  <a:lnTo>
                    <a:pt x="1559" y="460584"/>
                  </a:lnTo>
                  <a:lnTo>
                    <a:pt x="1382" y="461392"/>
                  </a:lnTo>
                  <a:lnTo>
                    <a:pt x="1212" y="462233"/>
                  </a:lnTo>
                  <a:lnTo>
                    <a:pt x="1057" y="463141"/>
                  </a:lnTo>
                  <a:lnTo>
                    <a:pt x="909" y="464049"/>
                  </a:lnTo>
                  <a:lnTo>
                    <a:pt x="769" y="464991"/>
                  </a:lnTo>
                  <a:lnTo>
                    <a:pt x="636" y="465967"/>
                  </a:lnTo>
                  <a:lnTo>
                    <a:pt x="525" y="466976"/>
                  </a:lnTo>
                  <a:lnTo>
                    <a:pt x="414" y="468019"/>
                  </a:lnTo>
                  <a:lnTo>
                    <a:pt x="318" y="469062"/>
                  </a:lnTo>
                  <a:lnTo>
                    <a:pt x="237" y="470172"/>
                  </a:lnTo>
                  <a:lnTo>
                    <a:pt x="163" y="471282"/>
                  </a:lnTo>
                  <a:lnTo>
                    <a:pt x="103" y="472426"/>
                  </a:lnTo>
                  <a:lnTo>
                    <a:pt x="59" y="473570"/>
                  </a:lnTo>
                  <a:lnTo>
                    <a:pt x="22" y="474747"/>
                  </a:lnTo>
                  <a:lnTo>
                    <a:pt x="0" y="475958"/>
                  </a:lnTo>
                  <a:lnTo>
                    <a:pt x="0" y="477170"/>
                  </a:lnTo>
                  <a:lnTo>
                    <a:pt x="0" y="478381"/>
                  </a:lnTo>
                  <a:lnTo>
                    <a:pt x="22" y="479558"/>
                  </a:lnTo>
                  <a:lnTo>
                    <a:pt x="59" y="480702"/>
                  </a:lnTo>
                  <a:lnTo>
                    <a:pt x="103" y="481879"/>
                  </a:lnTo>
                  <a:lnTo>
                    <a:pt x="163" y="482989"/>
                  </a:lnTo>
                  <a:lnTo>
                    <a:pt x="237" y="484100"/>
                  </a:lnTo>
                  <a:lnTo>
                    <a:pt x="318" y="485176"/>
                  </a:lnTo>
                  <a:lnTo>
                    <a:pt x="414" y="486253"/>
                  </a:lnTo>
                  <a:lnTo>
                    <a:pt x="525" y="487262"/>
                  </a:lnTo>
                  <a:lnTo>
                    <a:pt x="636" y="488271"/>
                  </a:lnTo>
                  <a:lnTo>
                    <a:pt x="769" y="489247"/>
                  </a:lnTo>
                  <a:lnTo>
                    <a:pt x="909" y="490189"/>
                  </a:lnTo>
                  <a:lnTo>
                    <a:pt x="1057" y="491131"/>
                  </a:lnTo>
                  <a:lnTo>
                    <a:pt x="1212" y="492005"/>
                  </a:lnTo>
                  <a:lnTo>
                    <a:pt x="1382" y="492846"/>
                  </a:lnTo>
                  <a:lnTo>
                    <a:pt x="1559" y="493654"/>
                  </a:lnTo>
                  <a:lnTo>
                    <a:pt x="1744" y="494428"/>
                  </a:lnTo>
                  <a:lnTo>
                    <a:pt x="1944" y="495168"/>
                  </a:lnTo>
                  <a:lnTo>
                    <a:pt x="2143" y="495874"/>
                  </a:lnTo>
                  <a:lnTo>
                    <a:pt x="2358" y="496513"/>
                  </a:lnTo>
                  <a:lnTo>
                    <a:pt x="2572" y="497119"/>
                  </a:lnTo>
                  <a:lnTo>
                    <a:pt x="2801" y="497691"/>
                  </a:lnTo>
                  <a:lnTo>
                    <a:pt x="3037" y="498195"/>
                  </a:lnTo>
                  <a:lnTo>
                    <a:pt x="3274" y="498666"/>
                  </a:lnTo>
                  <a:lnTo>
                    <a:pt x="3518" y="499104"/>
                  </a:lnTo>
                  <a:lnTo>
                    <a:pt x="3769" y="499474"/>
                  </a:lnTo>
                  <a:lnTo>
                    <a:pt x="4028" y="499777"/>
                  </a:lnTo>
                  <a:lnTo>
                    <a:pt x="4294" y="500046"/>
                  </a:lnTo>
                  <a:lnTo>
                    <a:pt x="4560" y="500248"/>
                  </a:lnTo>
                  <a:lnTo>
                    <a:pt x="4833" y="500382"/>
                  </a:lnTo>
                  <a:lnTo>
                    <a:pt x="5114" y="500483"/>
                  </a:lnTo>
                  <a:lnTo>
                    <a:pt x="5395" y="500517"/>
                  </a:lnTo>
                  <a:lnTo>
                    <a:pt x="5668" y="500483"/>
                  </a:lnTo>
                  <a:lnTo>
                    <a:pt x="5942" y="500382"/>
                  </a:lnTo>
                  <a:lnTo>
                    <a:pt x="6215" y="500248"/>
                  </a:lnTo>
                  <a:lnTo>
                    <a:pt x="6474" y="500046"/>
                  </a:lnTo>
                  <a:lnTo>
                    <a:pt x="6740" y="499777"/>
                  </a:lnTo>
                  <a:lnTo>
                    <a:pt x="6991" y="499474"/>
                  </a:lnTo>
                  <a:lnTo>
                    <a:pt x="7243" y="499104"/>
                  </a:lnTo>
                  <a:lnTo>
                    <a:pt x="7486" y="498666"/>
                  </a:lnTo>
                  <a:lnTo>
                    <a:pt x="7730" y="498195"/>
                  </a:lnTo>
                  <a:lnTo>
                    <a:pt x="7959" y="497691"/>
                  </a:lnTo>
                  <a:lnTo>
                    <a:pt x="8189" y="497119"/>
                  </a:lnTo>
                  <a:lnTo>
                    <a:pt x="8403" y="496513"/>
                  </a:lnTo>
                  <a:lnTo>
                    <a:pt x="8617" y="495874"/>
                  </a:lnTo>
                  <a:lnTo>
                    <a:pt x="8824" y="495168"/>
                  </a:lnTo>
                  <a:lnTo>
                    <a:pt x="9016" y="494428"/>
                  </a:lnTo>
                  <a:lnTo>
                    <a:pt x="9208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1" y="491131"/>
                  </a:lnTo>
                  <a:lnTo>
                    <a:pt x="9866" y="490189"/>
                  </a:lnTo>
                  <a:lnTo>
                    <a:pt x="10007" y="489247"/>
                  </a:lnTo>
                  <a:lnTo>
                    <a:pt x="10140" y="488271"/>
                  </a:lnTo>
                  <a:lnTo>
                    <a:pt x="10258" y="487262"/>
                  </a:lnTo>
                  <a:lnTo>
                    <a:pt x="10361" y="486253"/>
                  </a:lnTo>
                  <a:lnTo>
                    <a:pt x="10465" y="485176"/>
                  </a:lnTo>
                  <a:lnTo>
                    <a:pt x="10546" y="484100"/>
                  </a:lnTo>
                  <a:lnTo>
                    <a:pt x="10620" y="482989"/>
                  </a:lnTo>
                  <a:lnTo>
                    <a:pt x="10679" y="481879"/>
                  </a:lnTo>
                  <a:lnTo>
                    <a:pt x="10731" y="480702"/>
                  </a:lnTo>
                  <a:lnTo>
                    <a:pt x="10760" y="479558"/>
                  </a:lnTo>
                  <a:lnTo>
                    <a:pt x="10783" y="478381"/>
                  </a:lnTo>
                  <a:lnTo>
                    <a:pt x="10790" y="477170"/>
                  </a:lnTo>
                  <a:lnTo>
                    <a:pt x="10783" y="475958"/>
                  </a:lnTo>
                  <a:lnTo>
                    <a:pt x="10760" y="474747"/>
                  </a:lnTo>
                  <a:lnTo>
                    <a:pt x="10731" y="473570"/>
                  </a:lnTo>
                  <a:lnTo>
                    <a:pt x="10679" y="472426"/>
                  </a:lnTo>
                  <a:lnTo>
                    <a:pt x="10620" y="471282"/>
                  </a:lnTo>
                  <a:lnTo>
                    <a:pt x="10546" y="470172"/>
                  </a:lnTo>
                  <a:lnTo>
                    <a:pt x="10465" y="469062"/>
                  </a:lnTo>
                  <a:lnTo>
                    <a:pt x="10361" y="468019"/>
                  </a:lnTo>
                  <a:lnTo>
                    <a:pt x="10258" y="466976"/>
                  </a:lnTo>
                  <a:lnTo>
                    <a:pt x="10140" y="465967"/>
                  </a:lnTo>
                  <a:lnTo>
                    <a:pt x="10007" y="464991"/>
                  </a:lnTo>
                  <a:lnTo>
                    <a:pt x="9866" y="464049"/>
                  </a:lnTo>
                  <a:lnTo>
                    <a:pt x="9711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8" y="460584"/>
                  </a:lnTo>
                  <a:lnTo>
                    <a:pt x="9016" y="459811"/>
                  </a:lnTo>
                  <a:lnTo>
                    <a:pt x="8824" y="459104"/>
                  </a:lnTo>
                  <a:lnTo>
                    <a:pt x="8617" y="458398"/>
                  </a:lnTo>
                  <a:lnTo>
                    <a:pt x="8403" y="457758"/>
                  </a:lnTo>
                  <a:lnTo>
                    <a:pt x="8189" y="457153"/>
                  </a:lnTo>
                  <a:lnTo>
                    <a:pt x="7959" y="456615"/>
                  </a:lnTo>
                  <a:lnTo>
                    <a:pt x="7730" y="456110"/>
                  </a:lnTo>
                  <a:lnTo>
                    <a:pt x="7486" y="455639"/>
                  </a:lnTo>
                  <a:lnTo>
                    <a:pt x="7243" y="455235"/>
                  </a:lnTo>
                  <a:lnTo>
                    <a:pt x="6991" y="454865"/>
                  </a:lnTo>
                  <a:lnTo>
                    <a:pt x="6740" y="454562"/>
                  </a:lnTo>
                  <a:lnTo>
                    <a:pt x="6474" y="454293"/>
                  </a:lnTo>
                  <a:lnTo>
                    <a:pt x="6215" y="454092"/>
                  </a:lnTo>
                  <a:lnTo>
                    <a:pt x="5942" y="453957"/>
                  </a:lnTo>
                  <a:lnTo>
                    <a:pt x="5668" y="453856"/>
                  </a:lnTo>
                  <a:lnTo>
                    <a:pt x="5395" y="453822"/>
                  </a:lnTo>
                  <a:close/>
                  <a:moveTo>
                    <a:pt x="5114" y="567059"/>
                  </a:moveTo>
                  <a:lnTo>
                    <a:pt x="4833" y="567160"/>
                  </a:lnTo>
                  <a:lnTo>
                    <a:pt x="4560" y="567328"/>
                  </a:lnTo>
                  <a:lnTo>
                    <a:pt x="4294" y="567530"/>
                  </a:lnTo>
                  <a:lnTo>
                    <a:pt x="4028" y="567766"/>
                  </a:lnTo>
                  <a:lnTo>
                    <a:pt x="3769" y="568102"/>
                  </a:lnTo>
                  <a:lnTo>
                    <a:pt x="3518" y="568472"/>
                  </a:lnTo>
                  <a:lnTo>
                    <a:pt x="3274" y="568876"/>
                  </a:lnTo>
                  <a:lnTo>
                    <a:pt x="3037" y="569347"/>
                  </a:lnTo>
                  <a:lnTo>
                    <a:pt x="2801" y="569885"/>
                  </a:lnTo>
                  <a:lnTo>
                    <a:pt x="2572" y="570423"/>
                  </a:lnTo>
                  <a:lnTo>
                    <a:pt x="2358" y="571029"/>
                  </a:lnTo>
                  <a:lnTo>
                    <a:pt x="2143" y="571702"/>
                  </a:lnTo>
                  <a:lnTo>
                    <a:pt x="1944" y="572408"/>
                  </a:lnTo>
                  <a:lnTo>
                    <a:pt x="1744" y="573115"/>
                  </a:lnTo>
                  <a:lnTo>
                    <a:pt x="1559" y="573889"/>
                  </a:lnTo>
                  <a:lnTo>
                    <a:pt x="1382" y="574730"/>
                  </a:lnTo>
                  <a:lnTo>
                    <a:pt x="1212" y="575571"/>
                  </a:lnTo>
                  <a:lnTo>
                    <a:pt x="1057" y="576445"/>
                  </a:lnTo>
                  <a:lnTo>
                    <a:pt x="909" y="577354"/>
                  </a:lnTo>
                  <a:lnTo>
                    <a:pt x="769" y="578296"/>
                  </a:lnTo>
                  <a:lnTo>
                    <a:pt x="636" y="579271"/>
                  </a:lnTo>
                  <a:lnTo>
                    <a:pt x="525" y="580280"/>
                  </a:lnTo>
                  <a:lnTo>
                    <a:pt x="414" y="581323"/>
                  </a:lnTo>
                  <a:lnTo>
                    <a:pt x="318" y="582400"/>
                  </a:lnTo>
                  <a:lnTo>
                    <a:pt x="237" y="583476"/>
                  </a:lnTo>
                  <a:lnTo>
                    <a:pt x="163" y="584586"/>
                  </a:lnTo>
                  <a:lnTo>
                    <a:pt x="103" y="585697"/>
                  </a:lnTo>
                  <a:lnTo>
                    <a:pt x="59" y="586840"/>
                  </a:lnTo>
                  <a:lnTo>
                    <a:pt x="22" y="588018"/>
                  </a:lnTo>
                  <a:lnTo>
                    <a:pt x="0" y="589195"/>
                  </a:lnTo>
                  <a:lnTo>
                    <a:pt x="0" y="590373"/>
                  </a:lnTo>
                  <a:lnTo>
                    <a:pt x="0" y="591618"/>
                  </a:lnTo>
                  <a:lnTo>
                    <a:pt x="22" y="592795"/>
                  </a:lnTo>
                  <a:lnTo>
                    <a:pt x="59" y="593972"/>
                  </a:lnTo>
                  <a:lnTo>
                    <a:pt x="103" y="595150"/>
                  </a:lnTo>
                  <a:lnTo>
                    <a:pt x="163" y="596294"/>
                  </a:lnTo>
                  <a:lnTo>
                    <a:pt x="237" y="597404"/>
                  </a:lnTo>
                  <a:lnTo>
                    <a:pt x="318" y="598480"/>
                  </a:lnTo>
                  <a:lnTo>
                    <a:pt x="414" y="599557"/>
                  </a:lnTo>
                  <a:lnTo>
                    <a:pt x="525" y="600600"/>
                  </a:lnTo>
                  <a:lnTo>
                    <a:pt x="636" y="601609"/>
                  </a:lnTo>
                  <a:lnTo>
                    <a:pt x="769" y="602585"/>
                  </a:lnTo>
                  <a:lnTo>
                    <a:pt x="909" y="603527"/>
                  </a:lnTo>
                  <a:lnTo>
                    <a:pt x="1057" y="604435"/>
                  </a:lnTo>
                  <a:lnTo>
                    <a:pt x="1212" y="605310"/>
                  </a:lnTo>
                  <a:lnTo>
                    <a:pt x="1382" y="606151"/>
                  </a:lnTo>
                  <a:lnTo>
                    <a:pt x="1559" y="606958"/>
                  </a:lnTo>
                  <a:lnTo>
                    <a:pt x="1744" y="607732"/>
                  </a:lnTo>
                  <a:lnTo>
                    <a:pt x="1944" y="608472"/>
                  </a:lnTo>
                  <a:lnTo>
                    <a:pt x="2143" y="609145"/>
                  </a:lnTo>
                  <a:lnTo>
                    <a:pt x="2358" y="609784"/>
                  </a:lnTo>
                  <a:lnTo>
                    <a:pt x="2572" y="610389"/>
                  </a:lnTo>
                  <a:lnTo>
                    <a:pt x="2801" y="610961"/>
                  </a:lnTo>
                  <a:lnTo>
                    <a:pt x="3037" y="611466"/>
                  </a:lnTo>
                  <a:lnTo>
                    <a:pt x="3274" y="611937"/>
                  </a:lnTo>
                  <a:lnTo>
                    <a:pt x="3518" y="612341"/>
                  </a:lnTo>
                  <a:lnTo>
                    <a:pt x="3769" y="612711"/>
                  </a:lnTo>
                  <a:lnTo>
                    <a:pt x="4028" y="613013"/>
                  </a:lnTo>
                  <a:lnTo>
                    <a:pt x="4294" y="613249"/>
                  </a:lnTo>
                  <a:lnTo>
                    <a:pt x="4560" y="613451"/>
                  </a:lnTo>
                  <a:lnTo>
                    <a:pt x="4833" y="613619"/>
                  </a:lnTo>
                  <a:lnTo>
                    <a:pt x="5114" y="613686"/>
                  </a:lnTo>
                  <a:lnTo>
                    <a:pt x="5395" y="613720"/>
                  </a:lnTo>
                  <a:lnTo>
                    <a:pt x="5668" y="613686"/>
                  </a:lnTo>
                  <a:lnTo>
                    <a:pt x="5942" y="613619"/>
                  </a:lnTo>
                  <a:lnTo>
                    <a:pt x="6215" y="613451"/>
                  </a:lnTo>
                  <a:lnTo>
                    <a:pt x="6474" y="613249"/>
                  </a:lnTo>
                  <a:lnTo>
                    <a:pt x="6740" y="613013"/>
                  </a:lnTo>
                  <a:lnTo>
                    <a:pt x="6991" y="612711"/>
                  </a:lnTo>
                  <a:lnTo>
                    <a:pt x="7243" y="612341"/>
                  </a:lnTo>
                  <a:lnTo>
                    <a:pt x="7486" y="611937"/>
                  </a:lnTo>
                  <a:lnTo>
                    <a:pt x="7730" y="611466"/>
                  </a:lnTo>
                  <a:lnTo>
                    <a:pt x="7959" y="610961"/>
                  </a:lnTo>
                  <a:lnTo>
                    <a:pt x="8189" y="610389"/>
                  </a:lnTo>
                  <a:lnTo>
                    <a:pt x="8403" y="609784"/>
                  </a:lnTo>
                  <a:lnTo>
                    <a:pt x="8617" y="609145"/>
                  </a:lnTo>
                  <a:lnTo>
                    <a:pt x="8824" y="608472"/>
                  </a:lnTo>
                  <a:lnTo>
                    <a:pt x="9016" y="607732"/>
                  </a:lnTo>
                  <a:lnTo>
                    <a:pt x="9208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1" y="604435"/>
                  </a:lnTo>
                  <a:lnTo>
                    <a:pt x="9866" y="603527"/>
                  </a:lnTo>
                  <a:lnTo>
                    <a:pt x="10007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1" y="599557"/>
                  </a:lnTo>
                  <a:lnTo>
                    <a:pt x="10465" y="598480"/>
                  </a:lnTo>
                  <a:lnTo>
                    <a:pt x="10546" y="597404"/>
                  </a:lnTo>
                  <a:lnTo>
                    <a:pt x="10620" y="596294"/>
                  </a:lnTo>
                  <a:lnTo>
                    <a:pt x="10679" y="595150"/>
                  </a:lnTo>
                  <a:lnTo>
                    <a:pt x="10731" y="593972"/>
                  </a:lnTo>
                  <a:lnTo>
                    <a:pt x="10760" y="592795"/>
                  </a:lnTo>
                  <a:lnTo>
                    <a:pt x="10783" y="591618"/>
                  </a:lnTo>
                  <a:lnTo>
                    <a:pt x="10790" y="590373"/>
                  </a:lnTo>
                  <a:lnTo>
                    <a:pt x="10783" y="589195"/>
                  </a:lnTo>
                  <a:lnTo>
                    <a:pt x="10760" y="588018"/>
                  </a:lnTo>
                  <a:lnTo>
                    <a:pt x="10731" y="586840"/>
                  </a:lnTo>
                  <a:lnTo>
                    <a:pt x="10679" y="585697"/>
                  </a:lnTo>
                  <a:lnTo>
                    <a:pt x="10620" y="584586"/>
                  </a:lnTo>
                  <a:lnTo>
                    <a:pt x="10546" y="583476"/>
                  </a:lnTo>
                  <a:lnTo>
                    <a:pt x="10465" y="582400"/>
                  </a:lnTo>
                  <a:lnTo>
                    <a:pt x="10361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07" y="578296"/>
                  </a:lnTo>
                  <a:lnTo>
                    <a:pt x="9866" y="577354"/>
                  </a:lnTo>
                  <a:lnTo>
                    <a:pt x="9711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8" y="573889"/>
                  </a:lnTo>
                  <a:lnTo>
                    <a:pt x="9016" y="573115"/>
                  </a:lnTo>
                  <a:lnTo>
                    <a:pt x="8824" y="572408"/>
                  </a:lnTo>
                  <a:lnTo>
                    <a:pt x="8617" y="571702"/>
                  </a:lnTo>
                  <a:lnTo>
                    <a:pt x="8403" y="571029"/>
                  </a:lnTo>
                  <a:lnTo>
                    <a:pt x="8189" y="570423"/>
                  </a:lnTo>
                  <a:lnTo>
                    <a:pt x="7959" y="569885"/>
                  </a:lnTo>
                  <a:lnTo>
                    <a:pt x="7730" y="569347"/>
                  </a:lnTo>
                  <a:lnTo>
                    <a:pt x="7486" y="568876"/>
                  </a:lnTo>
                  <a:lnTo>
                    <a:pt x="7243" y="568472"/>
                  </a:lnTo>
                  <a:lnTo>
                    <a:pt x="6991" y="568102"/>
                  </a:lnTo>
                  <a:lnTo>
                    <a:pt x="6740" y="567766"/>
                  </a:lnTo>
                  <a:lnTo>
                    <a:pt x="6474" y="567530"/>
                  </a:lnTo>
                  <a:lnTo>
                    <a:pt x="6215" y="567328"/>
                  </a:lnTo>
                  <a:lnTo>
                    <a:pt x="5942" y="567160"/>
                  </a:lnTo>
                  <a:lnTo>
                    <a:pt x="5668" y="567059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8;p2"/>
            <p:cNvSpPr/>
            <p:nvPr/>
          </p:nvSpPr>
          <p:spPr>
            <a:xfrm>
              <a:off x="2022466" y="931941"/>
              <a:ext cx="30396" cy="405055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403" y="0"/>
                  </a:moveTo>
                  <a:lnTo>
                    <a:pt x="5122" y="34"/>
                  </a:lnTo>
                  <a:lnTo>
                    <a:pt x="4848" y="135"/>
                  </a:lnTo>
                  <a:lnTo>
                    <a:pt x="4582" y="269"/>
                  </a:lnTo>
                  <a:lnTo>
                    <a:pt x="4316" y="471"/>
                  </a:lnTo>
                  <a:lnTo>
                    <a:pt x="4050" y="740"/>
                  </a:lnTo>
                  <a:lnTo>
                    <a:pt x="3799" y="1043"/>
                  </a:lnTo>
                  <a:lnTo>
                    <a:pt x="3548" y="1413"/>
                  </a:lnTo>
                  <a:lnTo>
                    <a:pt x="3304" y="1850"/>
                  </a:lnTo>
                  <a:lnTo>
                    <a:pt x="3060" y="2321"/>
                  </a:lnTo>
                  <a:lnTo>
                    <a:pt x="2831" y="2826"/>
                  </a:lnTo>
                  <a:lnTo>
                    <a:pt x="2602" y="3398"/>
                  </a:lnTo>
                  <a:lnTo>
                    <a:pt x="2387" y="4003"/>
                  </a:lnTo>
                  <a:lnTo>
                    <a:pt x="2173" y="4643"/>
                  </a:lnTo>
                  <a:lnTo>
                    <a:pt x="1966" y="5349"/>
                  </a:lnTo>
                  <a:lnTo>
                    <a:pt x="1774" y="6089"/>
                  </a:lnTo>
                  <a:lnTo>
                    <a:pt x="1589" y="6863"/>
                  </a:lnTo>
                  <a:lnTo>
                    <a:pt x="1404" y="7670"/>
                  </a:lnTo>
                  <a:lnTo>
                    <a:pt x="1234" y="8511"/>
                  </a:lnTo>
                  <a:lnTo>
                    <a:pt x="1079" y="9420"/>
                  </a:lnTo>
                  <a:lnTo>
                    <a:pt x="924" y="10328"/>
                  </a:lnTo>
                  <a:lnTo>
                    <a:pt x="784" y="11270"/>
                  </a:lnTo>
                  <a:lnTo>
                    <a:pt x="658" y="12245"/>
                  </a:lnTo>
                  <a:lnTo>
                    <a:pt x="532" y="13255"/>
                  </a:lnTo>
                  <a:lnTo>
                    <a:pt x="429" y="14298"/>
                  </a:lnTo>
                  <a:lnTo>
                    <a:pt x="333" y="15340"/>
                  </a:lnTo>
                  <a:lnTo>
                    <a:pt x="244" y="16417"/>
                  </a:lnTo>
                  <a:lnTo>
                    <a:pt x="170" y="17527"/>
                  </a:lnTo>
                  <a:lnTo>
                    <a:pt x="111" y="18671"/>
                  </a:lnTo>
                  <a:lnTo>
                    <a:pt x="67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0" y="23347"/>
                  </a:lnTo>
                  <a:lnTo>
                    <a:pt x="8" y="24558"/>
                  </a:lnTo>
                  <a:lnTo>
                    <a:pt x="30" y="25769"/>
                  </a:lnTo>
                  <a:lnTo>
                    <a:pt x="67" y="26947"/>
                  </a:lnTo>
                  <a:lnTo>
                    <a:pt x="111" y="28091"/>
                  </a:lnTo>
                  <a:lnTo>
                    <a:pt x="170" y="29234"/>
                  </a:lnTo>
                  <a:lnTo>
                    <a:pt x="244" y="30345"/>
                  </a:lnTo>
                  <a:lnTo>
                    <a:pt x="333" y="31455"/>
                  </a:lnTo>
                  <a:lnTo>
                    <a:pt x="429" y="32531"/>
                  </a:lnTo>
                  <a:lnTo>
                    <a:pt x="532" y="33540"/>
                  </a:lnTo>
                  <a:lnTo>
                    <a:pt x="658" y="34550"/>
                  </a:lnTo>
                  <a:lnTo>
                    <a:pt x="784" y="35525"/>
                  </a:lnTo>
                  <a:lnTo>
                    <a:pt x="924" y="36501"/>
                  </a:lnTo>
                  <a:lnTo>
                    <a:pt x="1079" y="37409"/>
                  </a:lnTo>
                  <a:lnTo>
                    <a:pt x="1234" y="38284"/>
                  </a:lnTo>
                  <a:lnTo>
                    <a:pt x="1404" y="39125"/>
                  </a:lnTo>
                  <a:lnTo>
                    <a:pt x="1589" y="39932"/>
                  </a:lnTo>
                  <a:lnTo>
                    <a:pt x="1774" y="40706"/>
                  </a:lnTo>
                  <a:lnTo>
                    <a:pt x="1966" y="41413"/>
                  </a:lnTo>
                  <a:lnTo>
                    <a:pt x="2173" y="42119"/>
                  </a:lnTo>
                  <a:lnTo>
                    <a:pt x="2387" y="42758"/>
                  </a:lnTo>
                  <a:lnTo>
                    <a:pt x="2602" y="43364"/>
                  </a:lnTo>
                  <a:lnTo>
                    <a:pt x="2831" y="43902"/>
                  </a:lnTo>
                  <a:lnTo>
                    <a:pt x="3060" y="44407"/>
                  </a:lnTo>
                  <a:lnTo>
                    <a:pt x="3304" y="44878"/>
                  </a:lnTo>
                  <a:lnTo>
                    <a:pt x="3548" y="45281"/>
                  </a:lnTo>
                  <a:lnTo>
                    <a:pt x="3799" y="45651"/>
                  </a:lnTo>
                  <a:lnTo>
                    <a:pt x="4050" y="45954"/>
                  </a:lnTo>
                  <a:lnTo>
                    <a:pt x="4316" y="46223"/>
                  </a:lnTo>
                  <a:lnTo>
                    <a:pt x="4582" y="46425"/>
                  </a:lnTo>
                  <a:lnTo>
                    <a:pt x="4848" y="46560"/>
                  </a:lnTo>
                  <a:lnTo>
                    <a:pt x="5122" y="46661"/>
                  </a:lnTo>
                  <a:lnTo>
                    <a:pt x="5403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0" y="45954"/>
                  </a:lnTo>
                  <a:lnTo>
                    <a:pt x="6999" y="45651"/>
                  </a:lnTo>
                  <a:lnTo>
                    <a:pt x="7250" y="45281"/>
                  </a:lnTo>
                  <a:lnTo>
                    <a:pt x="7494" y="44878"/>
                  </a:lnTo>
                  <a:lnTo>
                    <a:pt x="7731" y="44407"/>
                  </a:lnTo>
                  <a:lnTo>
                    <a:pt x="7967" y="43902"/>
                  </a:lnTo>
                  <a:lnTo>
                    <a:pt x="8189" y="43364"/>
                  </a:lnTo>
                  <a:lnTo>
                    <a:pt x="8411" y="42758"/>
                  </a:lnTo>
                  <a:lnTo>
                    <a:pt x="8625" y="42119"/>
                  </a:lnTo>
                  <a:lnTo>
                    <a:pt x="8824" y="41413"/>
                  </a:lnTo>
                  <a:lnTo>
                    <a:pt x="9024" y="40706"/>
                  </a:lnTo>
                  <a:lnTo>
                    <a:pt x="9209" y="39932"/>
                  </a:lnTo>
                  <a:lnTo>
                    <a:pt x="9386" y="39125"/>
                  </a:lnTo>
                  <a:lnTo>
                    <a:pt x="9556" y="38284"/>
                  </a:lnTo>
                  <a:lnTo>
                    <a:pt x="9719" y="37409"/>
                  </a:lnTo>
                  <a:lnTo>
                    <a:pt x="9874" y="36501"/>
                  </a:lnTo>
                  <a:lnTo>
                    <a:pt x="10014" y="35525"/>
                  </a:lnTo>
                  <a:lnTo>
                    <a:pt x="10140" y="34550"/>
                  </a:lnTo>
                  <a:lnTo>
                    <a:pt x="10266" y="33540"/>
                  </a:lnTo>
                  <a:lnTo>
                    <a:pt x="10369" y="32531"/>
                  </a:lnTo>
                  <a:lnTo>
                    <a:pt x="10465" y="31455"/>
                  </a:lnTo>
                  <a:lnTo>
                    <a:pt x="10554" y="30345"/>
                  </a:lnTo>
                  <a:lnTo>
                    <a:pt x="10628" y="29234"/>
                  </a:lnTo>
                  <a:lnTo>
                    <a:pt x="10687" y="28091"/>
                  </a:lnTo>
                  <a:lnTo>
                    <a:pt x="10731" y="26947"/>
                  </a:lnTo>
                  <a:lnTo>
                    <a:pt x="10768" y="25769"/>
                  </a:lnTo>
                  <a:lnTo>
                    <a:pt x="10790" y="24558"/>
                  </a:lnTo>
                  <a:lnTo>
                    <a:pt x="10798" y="23347"/>
                  </a:lnTo>
                  <a:lnTo>
                    <a:pt x="10790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66" y="13255"/>
                  </a:lnTo>
                  <a:lnTo>
                    <a:pt x="10140" y="12245"/>
                  </a:lnTo>
                  <a:lnTo>
                    <a:pt x="10014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4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0" y="1413"/>
                  </a:lnTo>
                  <a:lnTo>
                    <a:pt x="6999" y="1043"/>
                  </a:lnTo>
                  <a:lnTo>
                    <a:pt x="6740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403" y="0"/>
                  </a:lnTo>
                  <a:close/>
                  <a:moveTo>
                    <a:pt x="5403" y="113472"/>
                  </a:moveTo>
                  <a:lnTo>
                    <a:pt x="5122" y="113506"/>
                  </a:lnTo>
                  <a:lnTo>
                    <a:pt x="4848" y="113573"/>
                  </a:lnTo>
                  <a:lnTo>
                    <a:pt x="4582" y="113742"/>
                  </a:lnTo>
                  <a:lnTo>
                    <a:pt x="4316" y="113943"/>
                  </a:lnTo>
                  <a:lnTo>
                    <a:pt x="4050" y="114213"/>
                  </a:lnTo>
                  <a:lnTo>
                    <a:pt x="3799" y="114515"/>
                  </a:lnTo>
                  <a:lnTo>
                    <a:pt x="3548" y="114885"/>
                  </a:lnTo>
                  <a:lnTo>
                    <a:pt x="3304" y="115323"/>
                  </a:lnTo>
                  <a:lnTo>
                    <a:pt x="3060" y="115794"/>
                  </a:lnTo>
                  <a:lnTo>
                    <a:pt x="2831" y="116298"/>
                  </a:lnTo>
                  <a:lnTo>
                    <a:pt x="2602" y="116870"/>
                  </a:lnTo>
                  <a:lnTo>
                    <a:pt x="2387" y="117476"/>
                  </a:lnTo>
                  <a:lnTo>
                    <a:pt x="2173" y="118115"/>
                  </a:lnTo>
                  <a:lnTo>
                    <a:pt x="1966" y="118821"/>
                  </a:lnTo>
                  <a:lnTo>
                    <a:pt x="1774" y="119562"/>
                  </a:lnTo>
                  <a:lnTo>
                    <a:pt x="1589" y="120335"/>
                  </a:lnTo>
                  <a:lnTo>
                    <a:pt x="1404" y="121143"/>
                  </a:lnTo>
                  <a:lnTo>
                    <a:pt x="1234" y="121984"/>
                  </a:lnTo>
                  <a:lnTo>
                    <a:pt x="1079" y="122858"/>
                  </a:lnTo>
                  <a:lnTo>
                    <a:pt x="924" y="123800"/>
                  </a:lnTo>
                  <a:lnTo>
                    <a:pt x="784" y="124742"/>
                  </a:lnTo>
                  <a:lnTo>
                    <a:pt x="658" y="125718"/>
                  </a:lnTo>
                  <a:lnTo>
                    <a:pt x="532" y="126727"/>
                  </a:lnTo>
                  <a:lnTo>
                    <a:pt x="429" y="127736"/>
                  </a:lnTo>
                  <a:lnTo>
                    <a:pt x="333" y="128813"/>
                  </a:lnTo>
                  <a:lnTo>
                    <a:pt x="244" y="129889"/>
                  </a:lnTo>
                  <a:lnTo>
                    <a:pt x="170" y="131000"/>
                  </a:lnTo>
                  <a:lnTo>
                    <a:pt x="111" y="132110"/>
                  </a:lnTo>
                  <a:lnTo>
                    <a:pt x="67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0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7" y="140352"/>
                  </a:lnTo>
                  <a:lnTo>
                    <a:pt x="111" y="141496"/>
                  </a:lnTo>
                  <a:lnTo>
                    <a:pt x="170" y="142640"/>
                  </a:lnTo>
                  <a:lnTo>
                    <a:pt x="244" y="143716"/>
                  </a:lnTo>
                  <a:lnTo>
                    <a:pt x="333" y="144826"/>
                  </a:lnTo>
                  <a:lnTo>
                    <a:pt x="429" y="145869"/>
                  </a:lnTo>
                  <a:lnTo>
                    <a:pt x="532" y="146912"/>
                  </a:lnTo>
                  <a:lnTo>
                    <a:pt x="658" y="147921"/>
                  </a:lnTo>
                  <a:lnTo>
                    <a:pt x="784" y="148897"/>
                  </a:lnTo>
                  <a:lnTo>
                    <a:pt x="924" y="149839"/>
                  </a:lnTo>
                  <a:lnTo>
                    <a:pt x="1079" y="150747"/>
                  </a:lnTo>
                  <a:lnTo>
                    <a:pt x="1234" y="151622"/>
                  </a:lnTo>
                  <a:lnTo>
                    <a:pt x="1404" y="152496"/>
                  </a:lnTo>
                  <a:lnTo>
                    <a:pt x="1589" y="153304"/>
                  </a:lnTo>
                  <a:lnTo>
                    <a:pt x="1774" y="154078"/>
                  </a:lnTo>
                  <a:lnTo>
                    <a:pt x="1966" y="154818"/>
                  </a:lnTo>
                  <a:lnTo>
                    <a:pt x="2173" y="155491"/>
                  </a:lnTo>
                  <a:lnTo>
                    <a:pt x="2387" y="156163"/>
                  </a:lnTo>
                  <a:lnTo>
                    <a:pt x="2602" y="156769"/>
                  </a:lnTo>
                  <a:lnTo>
                    <a:pt x="2831" y="157341"/>
                  </a:lnTo>
                  <a:lnTo>
                    <a:pt x="3060" y="157845"/>
                  </a:lnTo>
                  <a:lnTo>
                    <a:pt x="3304" y="158316"/>
                  </a:lnTo>
                  <a:lnTo>
                    <a:pt x="3548" y="158720"/>
                  </a:lnTo>
                  <a:lnTo>
                    <a:pt x="3799" y="159090"/>
                  </a:lnTo>
                  <a:lnTo>
                    <a:pt x="4050" y="159427"/>
                  </a:lnTo>
                  <a:lnTo>
                    <a:pt x="4316" y="159696"/>
                  </a:lnTo>
                  <a:lnTo>
                    <a:pt x="4582" y="159898"/>
                  </a:lnTo>
                  <a:lnTo>
                    <a:pt x="4848" y="160032"/>
                  </a:lnTo>
                  <a:lnTo>
                    <a:pt x="5122" y="160133"/>
                  </a:lnTo>
                  <a:lnTo>
                    <a:pt x="5403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0" y="159427"/>
                  </a:lnTo>
                  <a:lnTo>
                    <a:pt x="6999" y="159090"/>
                  </a:lnTo>
                  <a:lnTo>
                    <a:pt x="7250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4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4" y="148897"/>
                  </a:lnTo>
                  <a:lnTo>
                    <a:pt x="10140" y="147921"/>
                  </a:lnTo>
                  <a:lnTo>
                    <a:pt x="10266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0" y="137997"/>
                  </a:lnTo>
                  <a:lnTo>
                    <a:pt x="10798" y="136820"/>
                  </a:lnTo>
                  <a:lnTo>
                    <a:pt x="10790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66" y="126727"/>
                  </a:lnTo>
                  <a:lnTo>
                    <a:pt x="10140" y="125718"/>
                  </a:lnTo>
                  <a:lnTo>
                    <a:pt x="10014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4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0" y="114885"/>
                  </a:lnTo>
                  <a:lnTo>
                    <a:pt x="6999" y="114515"/>
                  </a:lnTo>
                  <a:lnTo>
                    <a:pt x="6740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403" y="113472"/>
                  </a:lnTo>
                  <a:close/>
                  <a:moveTo>
                    <a:pt x="5122" y="226945"/>
                  </a:moveTo>
                  <a:lnTo>
                    <a:pt x="4848" y="227046"/>
                  </a:lnTo>
                  <a:lnTo>
                    <a:pt x="4582" y="227214"/>
                  </a:lnTo>
                  <a:lnTo>
                    <a:pt x="4316" y="227416"/>
                  </a:lnTo>
                  <a:lnTo>
                    <a:pt x="4050" y="227651"/>
                  </a:lnTo>
                  <a:lnTo>
                    <a:pt x="3799" y="227988"/>
                  </a:lnTo>
                  <a:lnTo>
                    <a:pt x="3548" y="228358"/>
                  </a:lnTo>
                  <a:lnTo>
                    <a:pt x="3304" y="228761"/>
                  </a:lnTo>
                  <a:lnTo>
                    <a:pt x="3060" y="229232"/>
                  </a:lnTo>
                  <a:lnTo>
                    <a:pt x="2831" y="229771"/>
                  </a:lnTo>
                  <a:lnTo>
                    <a:pt x="2602" y="230309"/>
                  </a:lnTo>
                  <a:lnTo>
                    <a:pt x="2387" y="230915"/>
                  </a:lnTo>
                  <a:lnTo>
                    <a:pt x="2173" y="231587"/>
                  </a:lnTo>
                  <a:lnTo>
                    <a:pt x="1966" y="232260"/>
                  </a:lnTo>
                  <a:lnTo>
                    <a:pt x="1774" y="233000"/>
                  </a:lnTo>
                  <a:lnTo>
                    <a:pt x="1589" y="233774"/>
                  </a:lnTo>
                  <a:lnTo>
                    <a:pt x="1404" y="234581"/>
                  </a:lnTo>
                  <a:lnTo>
                    <a:pt x="1234" y="235422"/>
                  </a:lnTo>
                  <a:lnTo>
                    <a:pt x="1079" y="236331"/>
                  </a:lnTo>
                  <a:lnTo>
                    <a:pt x="924" y="237239"/>
                  </a:lnTo>
                  <a:lnTo>
                    <a:pt x="784" y="238181"/>
                  </a:lnTo>
                  <a:lnTo>
                    <a:pt x="658" y="239157"/>
                  </a:lnTo>
                  <a:lnTo>
                    <a:pt x="532" y="240166"/>
                  </a:lnTo>
                  <a:lnTo>
                    <a:pt x="429" y="241209"/>
                  </a:lnTo>
                  <a:lnTo>
                    <a:pt x="333" y="242252"/>
                  </a:lnTo>
                  <a:lnTo>
                    <a:pt x="244" y="243328"/>
                  </a:lnTo>
                  <a:lnTo>
                    <a:pt x="170" y="244438"/>
                  </a:lnTo>
                  <a:lnTo>
                    <a:pt x="111" y="245582"/>
                  </a:lnTo>
                  <a:lnTo>
                    <a:pt x="67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0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7" y="253824"/>
                  </a:lnTo>
                  <a:lnTo>
                    <a:pt x="111" y="254968"/>
                  </a:lnTo>
                  <a:lnTo>
                    <a:pt x="170" y="256078"/>
                  </a:lnTo>
                  <a:lnTo>
                    <a:pt x="244" y="257188"/>
                  </a:lnTo>
                  <a:lnTo>
                    <a:pt x="333" y="258265"/>
                  </a:lnTo>
                  <a:lnTo>
                    <a:pt x="429" y="259341"/>
                  </a:lnTo>
                  <a:lnTo>
                    <a:pt x="532" y="260384"/>
                  </a:lnTo>
                  <a:lnTo>
                    <a:pt x="658" y="261360"/>
                  </a:lnTo>
                  <a:lnTo>
                    <a:pt x="784" y="262336"/>
                  </a:lnTo>
                  <a:lnTo>
                    <a:pt x="924" y="263311"/>
                  </a:lnTo>
                  <a:lnTo>
                    <a:pt x="1079" y="264220"/>
                  </a:lnTo>
                  <a:lnTo>
                    <a:pt x="1234" y="265094"/>
                  </a:lnTo>
                  <a:lnTo>
                    <a:pt x="1404" y="265935"/>
                  </a:lnTo>
                  <a:lnTo>
                    <a:pt x="1589" y="266743"/>
                  </a:lnTo>
                  <a:lnTo>
                    <a:pt x="1774" y="267516"/>
                  </a:lnTo>
                  <a:lnTo>
                    <a:pt x="1966" y="268256"/>
                  </a:lnTo>
                  <a:lnTo>
                    <a:pt x="2173" y="268963"/>
                  </a:lnTo>
                  <a:lnTo>
                    <a:pt x="2387" y="269602"/>
                  </a:lnTo>
                  <a:lnTo>
                    <a:pt x="2602" y="270208"/>
                  </a:lnTo>
                  <a:lnTo>
                    <a:pt x="2831" y="270780"/>
                  </a:lnTo>
                  <a:lnTo>
                    <a:pt x="3060" y="271318"/>
                  </a:lnTo>
                  <a:lnTo>
                    <a:pt x="3304" y="271789"/>
                  </a:lnTo>
                  <a:lnTo>
                    <a:pt x="3548" y="272193"/>
                  </a:lnTo>
                  <a:lnTo>
                    <a:pt x="3799" y="272563"/>
                  </a:lnTo>
                  <a:lnTo>
                    <a:pt x="4050" y="272865"/>
                  </a:lnTo>
                  <a:lnTo>
                    <a:pt x="4316" y="273134"/>
                  </a:lnTo>
                  <a:lnTo>
                    <a:pt x="4582" y="273336"/>
                  </a:lnTo>
                  <a:lnTo>
                    <a:pt x="4848" y="273505"/>
                  </a:lnTo>
                  <a:lnTo>
                    <a:pt x="5122" y="273572"/>
                  </a:lnTo>
                  <a:lnTo>
                    <a:pt x="5403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0" y="272865"/>
                  </a:lnTo>
                  <a:lnTo>
                    <a:pt x="6999" y="272563"/>
                  </a:lnTo>
                  <a:lnTo>
                    <a:pt x="7250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4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4" y="262336"/>
                  </a:lnTo>
                  <a:lnTo>
                    <a:pt x="10140" y="261360"/>
                  </a:lnTo>
                  <a:lnTo>
                    <a:pt x="10266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0" y="251469"/>
                  </a:lnTo>
                  <a:lnTo>
                    <a:pt x="10798" y="250258"/>
                  </a:lnTo>
                  <a:lnTo>
                    <a:pt x="10790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66" y="240166"/>
                  </a:lnTo>
                  <a:lnTo>
                    <a:pt x="10140" y="239157"/>
                  </a:lnTo>
                  <a:lnTo>
                    <a:pt x="10014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4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0" y="228358"/>
                  </a:lnTo>
                  <a:lnTo>
                    <a:pt x="6999" y="227988"/>
                  </a:lnTo>
                  <a:lnTo>
                    <a:pt x="6740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22" y="340384"/>
                  </a:moveTo>
                  <a:lnTo>
                    <a:pt x="4848" y="340485"/>
                  </a:lnTo>
                  <a:lnTo>
                    <a:pt x="4582" y="340653"/>
                  </a:lnTo>
                  <a:lnTo>
                    <a:pt x="4316" y="340855"/>
                  </a:lnTo>
                  <a:lnTo>
                    <a:pt x="4050" y="341124"/>
                  </a:lnTo>
                  <a:lnTo>
                    <a:pt x="3799" y="341426"/>
                  </a:lnTo>
                  <a:lnTo>
                    <a:pt x="3548" y="341797"/>
                  </a:lnTo>
                  <a:lnTo>
                    <a:pt x="3304" y="342200"/>
                  </a:lnTo>
                  <a:lnTo>
                    <a:pt x="3060" y="342671"/>
                  </a:lnTo>
                  <a:lnTo>
                    <a:pt x="2831" y="343209"/>
                  </a:lnTo>
                  <a:lnTo>
                    <a:pt x="2602" y="343748"/>
                  </a:lnTo>
                  <a:lnTo>
                    <a:pt x="2387" y="344387"/>
                  </a:lnTo>
                  <a:lnTo>
                    <a:pt x="2173" y="345026"/>
                  </a:lnTo>
                  <a:lnTo>
                    <a:pt x="1966" y="345733"/>
                  </a:lnTo>
                  <a:lnTo>
                    <a:pt x="1774" y="346439"/>
                  </a:lnTo>
                  <a:lnTo>
                    <a:pt x="1589" y="347213"/>
                  </a:lnTo>
                  <a:lnTo>
                    <a:pt x="1404" y="348054"/>
                  </a:lnTo>
                  <a:lnTo>
                    <a:pt x="1234" y="348895"/>
                  </a:lnTo>
                  <a:lnTo>
                    <a:pt x="1079" y="349770"/>
                  </a:lnTo>
                  <a:lnTo>
                    <a:pt x="924" y="350678"/>
                  </a:lnTo>
                  <a:lnTo>
                    <a:pt x="784" y="351620"/>
                  </a:lnTo>
                  <a:lnTo>
                    <a:pt x="658" y="352595"/>
                  </a:lnTo>
                  <a:lnTo>
                    <a:pt x="532" y="353605"/>
                  </a:lnTo>
                  <a:lnTo>
                    <a:pt x="429" y="354648"/>
                  </a:lnTo>
                  <a:lnTo>
                    <a:pt x="333" y="355724"/>
                  </a:lnTo>
                  <a:lnTo>
                    <a:pt x="244" y="356801"/>
                  </a:lnTo>
                  <a:lnTo>
                    <a:pt x="170" y="357911"/>
                  </a:lnTo>
                  <a:lnTo>
                    <a:pt x="111" y="359021"/>
                  </a:lnTo>
                  <a:lnTo>
                    <a:pt x="67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0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7" y="367263"/>
                  </a:lnTo>
                  <a:lnTo>
                    <a:pt x="111" y="368407"/>
                  </a:lnTo>
                  <a:lnTo>
                    <a:pt x="170" y="369517"/>
                  </a:lnTo>
                  <a:lnTo>
                    <a:pt x="244" y="370627"/>
                  </a:lnTo>
                  <a:lnTo>
                    <a:pt x="333" y="371704"/>
                  </a:lnTo>
                  <a:lnTo>
                    <a:pt x="429" y="372780"/>
                  </a:lnTo>
                  <a:lnTo>
                    <a:pt x="532" y="373823"/>
                  </a:lnTo>
                  <a:lnTo>
                    <a:pt x="658" y="374799"/>
                  </a:lnTo>
                  <a:lnTo>
                    <a:pt x="784" y="375808"/>
                  </a:lnTo>
                  <a:lnTo>
                    <a:pt x="924" y="376750"/>
                  </a:lnTo>
                  <a:lnTo>
                    <a:pt x="1079" y="377658"/>
                  </a:lnTo>
                  <a:lnTo>
                    <a:pt x="1234" y="378533"/>
                  </a:lnTo>
                  <a:lnTo>
                    <a:pt x="1404" y="379374"/>
                  </a:lnTo>
                  <a:lnTo>
                    <a:pt x="1589" y="380215"/>
                  </a:lnTo>
                  <a:lnTo>
                    <a:pt x="1774" y="380989"/>
                  </a:lnTo>
                  <a:lnTo>
                    <a:pt x="1966" y="381695"/>
                  </a:lnTo>
                  <a:lnTo>
                    <a:pt x="2173" y="382402"/>
                  </a:lnTo>
                  <a:lnTo>
                    <a:pt x="2387" y="383041"/>
                  </a:lnTo>
                  <a:lnTo>
                    <a:pt x="2602" y="383680"/>
                  </a:lnTo>
                  <a:lnTo>
                    <a:pt x="2831" y="384218"/>
                  </a:lnTo>
                  <a:lnTo>
                    <a:pt x="3060" y="384757"/>
                  </a:lnTo>
                  <a:lnTo>
                    <a:pt x="3304" y="385228"/>
                  </a:lnTo>
                  <a:lnTo>
                    <a:pt x="3548" y="385631"/>
                  </a:lnTo>
                  <a:lnTo>
                    <a:pt x="3799" y="386001"/>
                  </a:lnTo>
                  <a:lnTo>
                    <a:pt x="4050" y="386304"/>
                  </a:lnTo>
                  <a:lnTo>
                    <a:pt x="4316" y="386573"/>
                  </a:lnTo>
                  <a:lnTo>
                    <a:pt x="4582" y="386775"/>
                  </a:lnTo>
                  <a:lnTo>
                    <a:pt x="4848" y="386943"/>
                  </a:lnTo>
                  <a:lnTo>
                    <a:pt x="5122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0" y="386304"/>
                  </a:lnTo>
                  <a:lnTo>
                    <a:pt x="6999" y="386001"/>
                  </a:lnTo>
                  <a:lnTo>
                    <a:pt x="7250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4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4" y="375808"/>
                  </a:lnTo>
                  <a:lnTo>
                    <a:pt x="10140" y="374799"/>
                  </a:lnTo>
                  <a:lnTo>
                    <a:pt x="10266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0" y="364908"/>
                  </a:lnTo>
                  <a:lnTo>
                    <a:pt x="10798" y="363697"/>
                  </a:lnTo>
                  <a:lnTo>
                    <a:pt x="10790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66" y="353605"/>
                  </a:lnTo>
                  <a:lnTo>
                    <a:pt x="10140" y="352595"/>
                  </a:lnTo>
                  <a:lnTo>
                    <a:pt x="10014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4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0" y="341797"/>
                  </a:lnTo>
                  <a:lnTo>
                    <a:pt x="6999" y="341426"/>
                  </a:lnTo>
                  <a:lnTo>
                    <a:pt x="6740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403" y="453822"/>
                  </a:moveTo>
                  <a:lnTo>
                    <a:pt x="5122" y="453856"/>
                  </a:lnTo>
                  <a:lnTo>
                    <a:pt x="4848" y="453957"/>
                  </a:lnTo>
                  <a:lnTo>
                    <a:pt x="4582" y="454092"/>
                  </a:lnTo>
                  <a:lnTo>
                    <a:pt x="4316" y="454293"/>
                  </a:lnTo>
                  <a:lnTo>
                    <a:pt x="4050" y="454562"/>
                  </a:lnTo>
                  <a:lnTo>
                    <a:pt x="3799" y="454865"/>
                  </a:lnTo>
                  <a:lnTo>
                    <a:pt x="3548" y="455235"/>
                  </a:lnTo>
                  <a:lnTo>
                    <a:pt x="3304" y="455639"/>
                  </a:lnTo>
                  <a:lnTo>
                    <a:pt x="3060" y="456110"/>
                  </a:lnTo>
                  <a:lnTo>
                    <a:pt x="2831" y="456615"/>
                  </a:lnTo>
                  <a:lnTo>
                    <a:pt x="2602" y="457153"/>
                  </a:lnTo>
                  <a:lnTo>
                    <a:pt x="2387" y="457758"/>
                  </a:lnTo>
                  <a:lnTo>
                    <a:pt x="2173" y="458398"/>
                  </a:lnTo>
                  <a:lnTo>
                    <a:pt x="1966" y="459104"/>
                  </a:lnTo>
                  <a:lnTo>
                    <a:pt x="1774" y="459811"/>
                  </a:lnTo>
                  <a:lnTo>
                    <a:pt x="1589" y="460584"/>
                  </a:lnTo>
                  <a:lnTo>
                    <a:pt x="1404" y="461392"/>
                  </a:lnTo>
                  <a:lnTo>
                    <a:pt x="1234" y="462233"/>
                  </a:lnTo>
                  <a:lnTo>
                    <a:pt x="1079" y="463141"/>
                  </a:lnTo>
                  <a:lnTo>
                    <a:pt x="924" y="464049"/>
                  </a:lnTo>
                  <a:lnTo>
                    <a:pt x="784" y="464991"/>
                  </a:lnTo>
                  <a:lnTo>
                    <a:pt x="658" y="465967"/>
                  </a:lnTo>
                  <a:lnTo>
                    <a:pt x="532" y="466976"/>
                  </a:lnTo>
                  <a:lnTo>
                    <a:pt x="429" y="468019"/>
                  </a:lnTo>
                  <a:lnTo>
                    <a:pt x="333" y="469062"/>
                  </a:lnTo>
                  <a:lnTo>
                    <a:pt x="244" y="470172"/>
                  </a:lnTo>
                  <a:lnTo>
                    <a:pt x="170" y="471282"/>
                  </a:lnTo>
                  <a:lnTo>
                    <a:pt x="111" y="472426"/>
                  </a:lnTo>
                  <a:lnTo>
                    <a:pt x="67" y="473570"/>
                  </a:lnTo>
                  <a:lnTo>
                    <a:pt x="30" y="474747"/>
                  </a:lnTo>
                  <a:lnTo>
                    <a:pt x="8" y="475958"/>
                  </a:lnTo>
                  <a:lnTo>
                    <a:pt x="0" y="477170"/>
                  </a:lnTo>
                  <a:lnTo>
                    <a:pt x="8" y="478381"/>
                  </a:lnTo>
                  <a:lnTo>
                    <a:pt x="30" y="479558"/>
                  </a:lnTo>
                  <a:lnTo>
                    <a:pt x="67" y="480702"/>
                  </a:lnTo>
                  <a:lnTo>
                    <a:pt x="111" y="481879"/>
                  </a:lnTo>
                  <a:lnTo>
                    <a:pt x="170" y="482989"/>
                  </a:lnTo>
                  <a:lnTo>
                    <a:pt x="244" y="484100"/>
                  </a:lnTo>
                  <a:lnTo>
                    <a:pt x="333" y="485176"/>
                  </a:lnTo>
                  <a:lnTo>
                    <a:pt x="429" y="486253"/>
                  </a:lnTo>
                  <a:lnTo>
                    <a:pt x="532" y="487262"/>
                  </a:lnTo>
                  <a:lnTo>
                    <a:pt x="658" y="488271"/>
                  </a:lnTo>
                  <a:lnTo>
                    <a:pt x="784" y="489247"/>
                  </a:lnTo>
                  <a:lnTo>
                    <a:pt x="924" y="490189"/>
                  </a:lnTo>
                  <a:lnTo>
                    <a:pt x="1079" y="491131"/>
                  </a:lnTo>
                  <a:lnTo>
                    <a:pt x="1234" y="492005"/>
                  </a:lnTo>
                  <a:lnTo>
                    <a:pt x="1404" y="492846"/>
                  </a:lnTo>
                  <a:lnTo>
                    <a:pt x="1589" y="493654"/>
                  </a:lnTo>
                  <a:lnTo>
                    <a:pt x="1774" y="494428"/>
                  </a:lnTo>
                  <a:lnTo>
                    <a:pt x="1966" y="495168"/>
                  </a:lnTo>
                  <a:lnTo>
                    <a:pt x="2173" y="495874"/>
                  </a:lnTo>
                  <a:lnTo>
                    <a:pt x="2387" y="496513"/>
                  </a:lnTo>
                  <a:lnTo>
                    <a:pt x="2602" y="497119"/>
                  </a:lnTo>
                  <a:lnTo>
                    <a:pt x="2831" y="497691"/>
                  </a:lnTo>
                  <a:lnTo>
                    <a:pt x="3060" y="498195"/>
                  </a:lnTo>
                  <a:lnTo>
                    <a:pt x="3304" y="498666"/>
                  </a:lnTo>
                  <a:lnTo>
                    <a:pt x="3548" y="499104"/>
                  </a:lnTo>
                  <a:lnTo>
                    <a:pt x="3799" y="499474"/>
                  </a:lnTo>
                  <a:lnTo>
                    <a:pt x="4050" y="499777"/>
                  </a:lnTo>
                  <a:lnTo>
                    <a:pt x="4316" y="500046"/>
                  </a:lnTo>
                  <a:lnTo>
                    <a:pt x="4582" y="500248"/>
                  </a:lnTo>
                  <a:lnTo>
                    <a:pt x="4848" y="500382"/>
                  </a:lnTo>
                  <a:lnTo>
                    <a:pt x="5122" y="500483"/>
                  </a:lnTo>
                  <a:lnTo>
                    <a:pt x="5403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0" y="499777"/>
                  </a:lnTo>
                  <a:lnTo>
                    <a:pt x="6999" y="499474"/>
                  </a:lnTo>
                  <a:lnTo>
                    <a:pt x="7250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74"/>
                  </a:lnTo>
                  <a:lnTo>
                    <a:pt x="8824" y="495168"/>
                  </a:lnTo>
                  <a:lnTo>
                    <a:pt x="9024" y="494428"/>
                  </a:lnTo>
                  <a:lnTo>
                    <a:pt x="9209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9" y="491131"/>
                  </a:lnTo>
                  <a:lnTo>
                    <a:pt x="9874" y="490189"/>
                  </a:lnTo>
                  <a:lnTo>
                    <a:pt x="10014" y="489247"/>
                  </a:lnTo>
                  <a:lnTo>
                    <a:pt x="10140" y="488271"/>
                  </a:lnTo>
                  <a:lnTo>
                    <a:pt x="10266" y="487262"/>
                  </a:lnTo>
                  <a:lnTo>
                    <a:pt x="10369" y="486253"/>
                  </a:lnTo>
                  <a:lnTo>
                    <a:pt x="10465" y="485176"/>
                  </a:lnTo>
                  <a:lnTo>
                    <a:pt x="10554" y="484100"/>
                  </a:lnTo>
                  <a:lnTo>
                    <a:pt x="10628" y="482989"/>
                  </a:lnTo>
                  <a:lnTo>
                    <a:pt x="10687" y="481879"/>
                  </a:lnTo>
                  <a:lnTo>
                    <a:pt x="10731" y="480702"/>
                  </a:lnTo>
                  <a:lnTo>
                    <a:pt x="10768" y="479558"/>
                  </a:lnTo>
                  <a:lnTo>
                    <a:pt x="10790" y="478381"/>
                  </a:lnTo>
                  <a:lnTo>
                    <a:pt x="10798" y="477170"/>
                  </a:lnTo>
                  <a:lnTo>
                    <a:pt x="10790" y="475958"/>
                  </a:lnTo>
                  <a:lnTo>
                    <a:pt x="10768" y="474747"/>
                  </a:lnTo>
                  <a:lnTo>
                    <a:pt x="10731" y="473570"/>
                  </a:lnTo>
                  <a:lnTo>
                    <a:pt x="10687" y="472426"/>
                  </a:lnTo>
                  <a:lnTo>
                    <a:pt x="10628" y="471282"/>
                  </a:lnTo>
                  <a:lnTo>
                    <a:pt x="10554" y="470172"/>
                  </a:lnTo>
                  <a:lnTo>
                    <a:pt x="10465" y="469062"/>
                  </a:lnTo>
                  <a:lnTo>
                    <a:pt x="10369" y="468019"/>
                  </a:lnTo>
                  <a:lnTo>
                    <a:pt x="10266" y="466976"/>
                  </a:lnTo>
                  <a:lnTo>
                    <a:pt x="10140" y="465967"/>
                  </a:lnTo>
                  <a:lnTo>
                    <a:pt x="10014" y="464991"/>
                  </a:lnTo>
                  <a:lnTo>
                    <a:pt x="9874" y="464049"/>
                  </a:lnTo>
                  <a:lnTo>
                    <a:pt x="9719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9" y="460584"/>
                  </a:lnTo>
                  <a:lnTo>
                    <a:pt x="9024" y="459811"/>
                  </a:lnTo>
                  <a:lnTo>
                    <a:pt x="8824" y="459104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0" y="455235"/>
                  </a:lnTo>
                  <a:lnTo>
                    <a:pt x="6999" y="454865"/>
                  </a:lnTo>
                  <a:lnTo>
                    <a:pt x="6740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403" y="453822"/>
                  </a:lnTo>
                  <a:close/>
                  <a:moveTo>
                    <a:pt x="5122" y="567059"/>
                  </a:moveTo>
                  <a:lnTo>
                    <a:pt x="4848" y="567160"/>
                  </a:lnTo>
                  <a:lnTo>
                    <a:pt x="4582" y="567328"/>
                  </a:lnTo>
                  <a:lnTo>
                    <a:pt x="4316" y="567530"/>
                  </a:lnTo>
                  <a:lnTo>
                    <a:pt x="4050" y="567766"/>
                  </a:lnTo>
                  <a:lnTo>
                    <a:pt x="3799" y="568102"/>
                  </a:lnTo>
                  <a:lnTo>
                    <a:pt x="3548" y="568472"/>
                  </a:lnTo>
                  <a:lnTo>
                    <a:pt x="3304" y="568876"/>
                  </a:lnTo>
                  <a:lnTo>
                    <a:pt x="3060" y="569347"/>
                  </a:lnTo>
                  <a:lnTo>
                    <a:pt x="2831" y="569885"/>
                  </a:lnTo>
                  <a:lnTo>
                    <a:pt x="2602" y="570423"/>
                  </a:lnTo>
                  <a:lnTo>
                    <a:pt x="2387" y="571029"/>
                  </a:lnTo>
                  <a:lnTo>
                    <a:pt x="2173" y="571702"/>
                  </a:lnTo>
                  <a:lnTo>
                    <a:pt x="1966" y="572408"/>
                  </a:lnTo>
                  <a:lnTo>
                    <a:pt x="1774" y="573115"/>
                  </a:lnTo>
                  <a:lnTo>
                    <a:pt x="1589" y="573889"/>
                  </a:lnTo>
                  <a:lnTo>
                    <a:pt x="1404" y="574730"/>
                  </a:lnTo>
                  <a:lnTo>
                    <a:pt x="1234" y="575571"/>
                  </a:lnTo>
                  <a:lnTo>
                    <a:pt x="1079" y="576445"/>
                  </a:lnTo>
                  <a:lnTo>
                    <a:pt x="924" y="577354"/>
                  </a:lnTo>
                  <a:lnTo>
                    <a:pt x="784" y="578296"/>
                  </a:lnTo>
                  <a:lnTo>
                    <a:pt x="658" y="579271"/>
                  </a:lnTo>
                  <a:lnTo>
                    <a:pt x="532" y="580280"/>
                  </a:lnTo>
                  <a:lnTo>
                    <a:pt x="429" y="581323"/>
                  </a:lnTo>
                  <a:lnTo>
                    <a:pt x="333" y="582400"/>
                  </a:lnTo>
                  <a:lnTo>
                    <a:pt x="244" y="583476"/>
                  </a:lnTo>
                  <a:lnTo>
                    <a:pt x="170" y="584586"/>
                  </a:lnTo>
                  <a:lnTo>
                    <a:pt x="111" y="585697"/>
                  </a:lnTo>
                  <a:lnTo>
                    <a:pt x="67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0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7" y="593972"/>
                  </a:lnTo>
                  <a:lnTo>
                    <a:pt x="111" y="595150"/>
                  </a:lnTo>
                  <a:lnTo>
                    <a:pt x="170" y="596294"/>
                  </a:lnTo>
                  <a:lnTo>
                    <a:pt x="244" y="597404"/>
                  </a:lnTo>
                  <a:lnTo>
                    <a:pt x="333" y="598480"/>
                  </a:lnTo>
                  <a:lnTo>
                    <a:pt x="429" y="599557"/>
                  </a:lnTo>
                  <a:lnTo>
                    <a:pt x="532" y="600600"/>
                  </a:lnTo>
                  <a:lnTo>
                    <a:pt x="658" y="601609"/>
                  </a:lnTo>
                  <a:lnTo>
                    <a:pt x="784" y="602585"/>
                  </a:lnTo>
                  <a:lnTo>
                    <a:pt x="924" y="603527"/>
                  </a:lnTo>
                  <a:lnTo>
                    <a:pt x="1079" y="604435"/>
                  </a:lnTo>
                  <a:lnTo>
                    <a:pt x="1234" y="605310"/>
                  </a:lnTo>
                  <a:lnTo>
                    <a:pt x="1404" y="606151"/>
                  </a:lnTo>
                  <a:lnTo>
                    <a:pt x="1589" y="606958"/>
                  </a:lnTo>
                  <a:lnTo>
                    <a:pt x="1774" y="607732"/>
                  </a:lnTo>
                  <a:lnTo>
                    <a:pt x="1966" y="608472"/>
                  </a:lnTo>
                  <a:lnTo>
                    <a:pt x="2173" y="609145"/>
                  </a:lnTo>
                  <a:lnTo>
                    <a:pt x="2387" y="609784"/>
                  </a:lnTo>
                  <a:lnTo>
                    <a:pt x="2602" y="610389"/>
                  </a:lnTo>
                  <a:lnTo>
                    <a:pt x="2831" y="610961"/>
                  </a:lnTo>
                  <a:lnTo>
                    <a:pt x="3060" y="611466"/>
                  </a:lnTo>
                  <a:lnTo>
                    <a:pt x="3304" y="611937"/>
                  </a:lnTo>
                  <a:lnTo>
                    <a:pt x="3548" y="612341"/>
                  </a:lnTo>
                  <a:lnTo>
                    <a:pt x="3799" y="612711"/>
                  </a:lnTo>
                  <a:lnTo>
                    <a:pt x="4050" y="613013"/>
                  </a:lnTo>
                  <a:lnTo>
                    <a:pt x="4316" y="613249"/>
                  </a:lnTo>
                  <a:lnTo>
                    <a:pt x="4582" y="613451"/>
                  </a:lnTo>
                  <a:lnTo>
                    <a:pt x="4848" y="613619"/>
                  </a:lnTo>
                  <a:lnTo>
                    <a:pt x="5122" y="613686"/>
                  </a:lnTo>
                  <a:lnTo>
                    <a:pt x="5403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0" y="613013"/>
                  </a:lnTo>
                  <a:lnTo>
                    <a:pt x="6999" y="612711"/>
                  </a:lnTo>
                  <a:lnTo>
                    <a:pt x="7250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4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4" y="602585"/>
                  </a:lnTo>
                  <a:lnTo>
                    <a:pt x="10140" y="601609"/>
                  </a:lnTo>
                  <a:lnTo>
                    <a:pt x="10266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0" y="591618"/>
                  </a:lnTo>
                  <a:lnTo>
                    <a:pt x="10798" y="590373"/>
                  </a:lnTo>
                  <a:lnTo>
                    <a:pt x="10790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66" y="580280"/>
                  </a:lnTo>
                  <a:lnTo>
                    <a:pt x="10140" y="579271"/>
                  </a:lnTo>
                  <a:lnTo>
                    <a:pt x="10014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4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0" y="568472"/>
                  </a:lnTo>
                  <a:lnTo>
                    <a:pt x="6999" y="568102"/>
                  </a:lnTo>
                  <a:lnTo>
                    <a:pt x="6740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9;p2"/>
            <p:cNvSpPr/>
            <p:nvPr/>
          </p:nvSpPr>
          <p:spPr>
            <a:xfrm>
              <a:off x="2096605" y="931941"/>
              <a:ext cx="30396" cy="405055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396" y="0"/>
                  </a:moveTo>
                  <a:lnTo>
                    <a:pt x="5115" y="34"/>
                  </a:lnTo>
                  <a:lnTo>
                    <a:pt x="4841" y="135"/>
                  </a:lnTo>
                  <a:lnTo>
                    <a:pt x="4568" y="269"/>
                  </a:lnTo>
                  <a:lnTo>
                    <a:pt x="4302" y="471"/>
                  </a:lnTo>
                  <a:lnTo>
                    <a:pt x="4036" y="740"/>
                  </a:lnTo>
                  <a:lnTo>
                    <a:pt x="3777" y="1043"/>
                  </a:lnTo>
                  <a:lnTo>
                    <a:pt x="3526" y="1413"/>
                  </a:lnTo>
                  <a:lnTo>
                    <a:pt x="3282" y="1850"/>
                  </a:lnTo>
                  <a:lnTo>
                    <a:pt x="3038" y="2321"/>
                  </a:lnTo>
                  <a:lnTo>
                    <a:pt x="2809" y="2826"/>
                  </a:lnTo>
                  <a:lnTo>
                    <a:pt x="2580" y="3398"/>
                  </a:lnTo>
                  <a:lnTo>
                    <a:pt x="2358" y="4003"/>
                  </a:lnTo>
                  <a:lnTo>
                    <a:pt x="2151" y="4643"/>
                  </a:lnTo>
                  <a:lnTo>
                    <a:pt x="1944" y="5349"/>
                  </a:lnTo>
                  <a:lnTo>
                    <a:pt x="1752" y="6089"/>
                  </a:lnTo>
                  <a:lnTo>
                    <a:pt x="1567" y="6863"/>
                  </a:lnTo>
                  <a:lnTo>
                    <a:pt x="1390" y="7670"/>
                  </a:lnTo>
                  <a:lnTo>
                    <a:pt x="1220" y="8511"/>
                  </a:lnTo>
                  <a:lnTo>
                    <a:pt x="1057" y="9420"/>
                  </a:lnTo>
                  <a:lnTo>
                    <a:pt x="910" y="10328"/>
                  </a:lnTo>
                  <a:lnTo>
                    <a:pt x="769" y="11270"/>
                  </a:lnTo>
                  <a:lnTo>
                    <a:pt x="644" y="12245"/>
                  </a:lnTo>
                  <a:lnTo>
                    <a:pt x="525" y="13255"/>
                  </a:lnTo>
                  <a:lnTo>
                    <a:pt x="422" y="14298"/>
                  </a:lnTo>
                  <a:lnTo>
                    <a:pt x="326" y="15340"/>
                  </a:lnTo>
                  <a:lnTo>
                    <a:pt x="237" y="16417"/>
                  </a:lnTo>
                  <a:lnTo>
                    <a:pt x="171" y="17527"/>
                  </a:lnTo>
                  <a:lnTo>
                    <a:pt x="111" y="18671"/>
                  </a:lnTo>
                  <a:lnTo>
                    <a:pt x="60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1" y="23347"/>
                  </a:lnTo>
                  <a:lnTo>
                    <a:pt x="8" y="24558"/>
                  </a:lnTo>
                  <a:lnTo>
                    <a:pt x="30" y="25736"/>
                  </a:lnTo>
                  <a:lnTo>
                    <a:pt x="60" y="26879"/>
                  </a:lnTo>
                  <a:lnTo>
                    <a:pt x="111" y="28023"/>
                  </a:lnTo>
                  <a:lnTo>
                    <a:pt x="171" y="29167"/>
                  </a:lnTo>
                  <a:lnTo>
                    <a:pt x="237" y="30277"/>
                  </a:lnTo>
                  <a:lnTo>
                    <a:pt x="326" y="31354"/>
                  </a:lnTo>
                  <a:lnTo>
                    <a:pt x="422" y="32397"/>
                  </a:lnTo>
                  <a:lnTo>
                    <a:pt x="525" y="33440"/>
                  </a:lnTo>
                  <a:lnTo>
                    <a:pt x="644" y="34449"/>
                  </a:lnTo>
                  <a:lnTo>
                    <a:pt x="769" y="35424"/>
                  </a:lnTo>
                  <a:lnTo>
                    <a:pt x="910" y="36366"/>
                  </a:lnTo>
                  <a:lnTo>
                    <a:pt x="1057" y="37275"/>
                  </a:lnTo>
                  <a:lnTo>
                    <a:pt x="1220" y="38183"/>
                  </a:lnTo>
                  <a:lnTo>
                    <a:pt x="1390" y="39024"/>
                  </a:lnTo>
                  <a:lnTo>
                    <a:pt x="1567" y="39831"/>
                  </a:lnTo>
                  <a:lnTo>
                    <a:pt x="1752" y="40605"/>
                  </a:lnTo>
                  <a:lnTo>
                    <a:pt x="1944" y="41345"/>
                  </a:lnTo>
                  <a:lnTo>
                    <a:pt x="2151" y="42052"/>
                  </a:lnTo>
                  <a:lnTo>
                    <a:pt x="2358" y="42691"/>
                  </a:lnTo>
                  <a:lnTo>
                    <a:pt x="2580" y="43296"/>
                  </a:lnTo>
                  <a:lnTo>
                    <a:pt x="2809" y="43868"/>
                  </a:lnTo>
                  <a:lnTo>
                    <a:pt x="3038" y="44373"/>
                  </a:lnTo>
                  <a:lnTo>
                    <a:pt x="3282" y="44844"/>
                  </a:lnTo>
                  <a:lnTo>
                    <a:pt x="3526" y="45281"/>
                  </a:lnTo>
                  <a:lnTo>
                    <a:pt x="3777" y="45651"/>
                  </a:lnTo>
                  <a:lnTo>
                    <a:pt x="4036" y="45954"/>
                  </a:lnTo>
                  <a:lnTo>
                    <a:pt x="4302" y="46223"/>
                  </a:lnTo>
                  <a:lnTo>
                    <a:pt x="4568" y="46425"/>
                  </a:lnTo>
                  <a:lnTo>
                    <a:pt x="4841" y="46560"/>
                  </a:lnTo>
                  <a:lnTo>
                    <a:pt x="5115" y="46661"/>
                  </a:lnTo>
                  <a:lnTo>
                    <a:pt x="5396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1" y="45954"/>
                  </a:lnTo>
                  <a:lnTo>
                    <a:pt x="6999" y="45651"/>
                  </a:lnTo>
                  <a:lnTo>
                    <a:pt x="7251" y="45281"/>
                  </a:lnTo>
                  <a:lnTo>
                    <a:pt x="7494" y="44844"/>
                  </a:lnTo>
                  <a:lnTo>
                    <a:pt x="7731" y="44373"/>
                  </a:lnTo>
                  <a:lnTo>
                    <a:pt x="7967" y="43868"/>
                  </a:lnTo>
                  <a:lnTo>
                    <a:pt x="8189" y="43296"/>
                  </a:lnTo>
                  <a:lnTo>
                    <a:pt x="8411" y="42691"/>
                  </a:lnTo>
                  <a:lnTo>
                    <a:pt x="8625" y="42052"/>
                  </a:lnTo>
                  <a:lnTo>
                    <a:pt x="8825" y="41345"/>
                  </a:lnTo>
                  <a:lnTo>
                    <a:pt x="9024" y="40605"/>
                  </a:lnTo>
                  <a:lnTo>
                    <a:pt x="9209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9" y="37275"/>
                  </a:lnTo>
                  <a:lnTo>
                    <a:pt x="9874" y="36366"/>
                  </a:lnTo>
                  <a:lnTo>
                    <a:pt x="10015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9" y="32397"/>
                  </a:lnTo>
                  <a:lnTo>
                    <a:pt x="10465" y="31354"/>
                  </a:lnTo>
                  <a:lnTo>
                    <a:pt x="10554" y="30277"/>
                  </a:lnTo>
                  <a:lnTo>
                    <a:pt x="10628" y="29167"/>
                  </a:lnTo>
                  <a:lnTo>
                    <a:pt x="10687" y="28023"/>
                  </a:lnTo>
                  <a:lnTo>
                    <a:pt x="10731" y="26879"/>
                  </a:lnTo>
                  <a:lnTo>
                    <a:pt x="10768" y="25736"/>
                  </a:lnTo>
                  <a:lnTo>
                    <a:pt x="10791" y="24558"/>
                  </a:lnTo>
                  <a:lnTo>
                    <a:pt x="10798" y="23347"/>
                  </a:lnTo>
                  <a:lnTo>
                    <a:pt x="10791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15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5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1" y="1413"/>
                  </a:lnTo>
                  <a:lnTo>
                    <a:pt x="6999" y="1043"/>
                  </a:lnTo>
                  <a:lnTo>
                    <a:pt x="6741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396" y="0"/>
                  </a:lnTo>
                  <a:close/>
                  <a:moveTo>
                    <a:pt x="5396" y="113472"/>
                  </a:moveTo>
                  <a:lnTo>
                    <a:pt x="5115" y="113506"/>
                  </a:lnTo>
                  <a:lnTo>
                    <a:pt x="4841" y="113573"/>
                  </a:lnTo>
                  <a:lnTo>
                    <a:pt x="4568" y="113742"/>
                  </a:lnTo>
                  <a:lnTo>
                    <a:pt x="4302" y="113943"/>
                  </a:lnTo>
                  <a:lnTo>
                    <a:pt x="4036" y="114213"/>
                  </a:lnTo>
                  <a:lnTo>
                    <a:pt x="3777" y="114515"/>
                  </a:lnTo>
                  <a:lnTo>
                    <a:pt x="3526" y="114885"/>
                  </a:lnTo>
                  <a:lnTo>
                    <a:pt x="3282" y="115323"/>
                  </a:lnTo>
                  <a:lnTo>
                    <a:pt x="3038" y="115794"/>
                  </a:lnTo>
                  <a:lnTo>
                    <a:pt x="2809" y="116298"/>
                  </a:lnTo>
                  <a:lnTo>
                    <a:pt x="2580" y="116870"/>
                  </a:lnTo>
                  <a:lnTo>
                    <a:pt x="2358" y="117476"/>
                  </a:lnTo>
                  <a:lnTo>
                    <a:pt x="2151" y="118115"/>
                  </a:lnTo>
                  <a:lnTo>
                    <a:pt x="1944" y="118821"/>
                  </a:lnTo>
                  <a:lnTo>
                    <a:pt x="1752" y="119562"/>
                  </a:lnTo>
                  <a:lnTo>
                    <a:pt x="1567" y="120335"/>
                  </a:lnTo>
                  <a:lnTo>
                    <a:pt x="1390" y="121143"/>
                  </a:lnTo>
                  <a:lnTo>
                    <a:pt x="1220" y="121984"/>
                  </a:lnTo>
                  <a:lnTo>
                    <a:pt x="1057" y="122858"/>
                  </a:lnTo>
                  <a:lnTo>
                    <a:pt x="910" y="123800"/>
                  </a:lnTo>
                  <a:lnTo>
                    <a:pt x="769" y="124742"/>
                  </a:lnTo>
                  <a:lnTo>
                    <a:pt x="644" y="125718"/>
                  </a:lnTo>
                  <a:lnTo>
                    <a:pt x="525" y="126727"/>
                  </a:lnTo>
                  <a:lnTo>
                    <a:pt x="422" y="127736"/>
                  </a:lnTo>
                  <a:lnTo>
                    <a:pt x="326" y="128813"/>
                  </a:lnTo>
                  <a:lnTo>
                    <a:pt x="237" y="129889"/>
                  </a:lnTo>
                  <a:lnTo>
                    <a:pt x="171" y="131000"/>
                  </a:lnTo>
                  <a:lnTo>
                    <a:pt x="111" y="132110"/>
                  </a:lnTo>
                  <a:lnTo>
                    <a:pt x="60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1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0" y="140352"/>
                  </a:lnTo>
                  <a:lnTo>
                    <a:pt x="111" y="141496"/>
                  </a:lnTo>
                  <a:lnTo>
                    <a:pt x="171" y="142640"/>
                  </a:lnTo>
                  <a:lnTo>
                    <a:pt x="237" y="143716"/>
                  </a:lnTo>
                  <a:lnTo>
                    <a:pt x="326" y="144826"/>
                  </a:lnTo>
                  <a:lnTo>
                    <a:pt x="422" y="145869"/>
                  </a:lnTo>
                  <a:lnTo>
                    <a:pt x="525" y="146912"/>
                  </a:lnTo>
                  <a:lnTo>
                    <a:pt x="644" y="147921"/>
                  </a:lnTo>
                  <a:lnTo>
                    <a:pt x="769" y="148897"/>
                  </a:lnTo>
                  <a:lnTo>
                    <a:pt x="910" y="149839"/>
                  </a:lnTo>
                  <a:lnTo>
                    <a:pt x="1057" y="150747"/>
                  </a:lnTo>
                  <a:lnTo>
                    <a:pt x="1220" y="151622"/>
                  </a:lnTo>
                  <a:lnTo>
                    <a:pt x="1390" y="152496"/>
                  </a:lnTo>
                  <a:lnTo>
                    <a:pt x="1567" y="153304"/>
                  </a:lnTo>
                  <a:lnTo>
                    <a:pt x="1752" y="154078"/>
                  </a:lnTo>
                  <a:lnTo>
                    <a:pt x="1944" y="154818"/>
                  </a:lnTo>
                  <a:lnTo>
                    <a:pt x="2151" y="155491"/>
                  </a:lnTo>
                  <a:lnTo>
                    <a:pt x="2358" y="156163"/>
                  </a:lnTo>
                  <a:lnTo>
                    <a:pt x="2580" y="156769"/>
                  </a:lnTo>
                  <a:lnTo>
                    <a:pt x="2809" y="157341"/>
                  </a:lnTo>
                  <a:lnTo>
                    <a:pt x="3038" y="157845"/>
                  </a:lnTo>
                  <a:lnTo>
                    <a:pt x="3282" y="158316"/>
                  </a:lnTo>
                  <a:lnTo>
                    <a:pt x="3526" y="158720"/>
                  </a:lnTo>
                  <a:lnTo>
                    <a:pt x="3777" y="159090"/>
                  </a:lnTo>
                  <a:lnTo>
                    <a:pt x="4036" y="159427"/>
                  </a:lnTo>
                  <a:lnTo>
                    <a:pt x="4302" y="159696"/>
                  </a:lnTo>
                  <a:lnTo>
                    <a:pt x="4568" y="159898"/>
                  </a:lnTo>
                  <a:lnTo>
                    <a:pt x="4841" y="160032"/>
                  </a:lnTo>
                  <a:lnTo>
                    <a:pt x="5115" y="160133"/>
                  </a:lnTo>
                  <a:lnTo>
                    <a:pt x="5396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1" y="159427"/>
                  </a:lnTo>
                  <a:lnTo>
                    <a:pt x="6999" y="159090"/>
                  </a:lnTo>
                  <a:lnTo>
                    <a:pt x="7251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5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5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1" y="137997"/>
                  </a:lnTo>
                  <a:lnTo>
                    <a:pt x="10798" y="136820"/>
                  </a:lnTo>
                  <a:lnTo>
                    <a:pt x="10791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15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5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1" y="114885"/>
                  </a:lnTo>
                  <a:lnTo>
                    <a:pt x="6999" y="114515"/>
                  </a:lnTo>
                  <a:lnTo>
                    <a:pt x="6741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396" y="113472"/>
                  </a:lnTo>
                  <a:close/>
                  <a:moveTo>
                    <a:pt x="5115" y="226945"/>
                  </a:moveTo>
                  <a:lnTo>
                    <a:pt x="4841" y="227046"/>
                  </a:lnTo>
                  <a:lnTo>
                    <a:pt x="4568" y="227214"/>
                  </a:lnTo>
                  <a:lnTo>
                    <a:pt x="4302" y="227416"/>
                  </a:lnTo>
                  <a:lnTo>
                    <a:pt x="4036" y="227651"/>
                  </a:lnTo>
                  <a:lnTo>
                    <a:pt x="3777" y="227988"/>
                  </a:lnTo>
                  <a:lnTo>
                    <a:pt x="3526" y="228358"/>
                  </a:lnTo>
                  <a:lnTo>
                    <a:pt x="3282" y="228761"/>
                  </a:lnTo>
                  <a:lnTo>
                    <a:pt x="3038" y="229232"/>
                  </a:lnTo>
                  <a:lnTo>
                    <a:pt x="2809" y="229771"/>
                  </a:lnTo>
                  <a:lnTo>
                    <a:pt x="2580" y="230309"/>
                  </a:lnTo>
                  <a:lnTo>
                    <a:pt x="2358" y="230915"/>
                  </a:lnTo>
                  <a:lnTo>
                    <a:pt x="2151" y="231587"/>
                  </a:lnTo>
                  <a:lnTo>
                    <a:pt x="1944" y="232260"/>
                  </a:lnTo>
                  <a:lnTo>
                    <a:pt x="1752" y="233000"/>
                  </a:lnTo>
                  <a:lnTo>
                    <a:pt x="1567" y="233774"/>
                  </a:lnTo>
                  <a:lnTo>
                    <a:pt x="1390" y="234581"/>
                  </a:lnTo>
                  <a:lnTo>
                    <a:pt x="1220" y="235422"/>
                  </a:lnTo>
                  <a:lnTo>
                    <a:pt x="1057" y="236331"/>
                  </a:lnTo>
                  <a:lnTo>
                    <a:pt x="910" y="237239"/>
                  </a:lnTo>
                  <a:lnTo>
                    <a:pt x="769" y="238181"/>
                  </a:lnTo>
                  <a:lnTo>
                    <a:pt x="644" y="239157"/>
                  </a:lnTo>
                  <a:lnTo>
                    <a:pt x="525" y="240166"/>
                  </a:lnTo>
                  <a:lnTo>
                    <a:pt x="422" y="241209"/>
                  </a:lnTo>
                  <a:lnTo>
                    <a:pt x="326" y="242252"/>
                  </a:lnTo>
                  <a:lnTo>
                    <a:pt x="237" y="243328"/>
                  </a:lnTo>
                  <a:lnTo>
                    <a:pt x="171" y="244438"/>
                  </a:lnTo>
                  <a:lnTo>
                    <a:pt x="111" y="245582"/>
                  </a:lnTo>
                  <a:lnTo>
                    <a:pt x="60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1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0" y="253824"/>
                  </a:lnTo>
                  <a:lnTo>
                    <a:pt x="111" y="254968"/>
                  </a:lnTo>
                  <a:lnTo>
                    <a:pt x="171" y="256078"/>
                  </a:lnTo>
                  <a:lnTo>
                    <a:pt x="237" y="257188"/>
                  </a:lnTo>
                  <a:lnTo>
                    <a:pt x="326" y="258265"/>
                  </a:lnTo>
                  <a:lnTo>
                    <a:pt x="422" y="259341"/>
                  </a:lnTo>
                  <a:lnTo>
                    <a:pt x="525" y="260384"/>
                  </a:lnTo>
                  <a:lnTo>
                    <a:pt x="644" y="261360"/>
                  </a:lnTo>
                  <a:lnTo>
                    <a:pt x="769" y="262336"/>
                  </a:lnTo>
                  <a:lnTo>
                    <a:pt x="910" y="263311"/>
                  </a:lnTo>
                  <a:lnTo>
                    <a:pt x="1057" y="264220"/>
                  </a:lnTo>
                  <a:lnTo>
                    <a:pt x="1220" y="265094"/>
                  </a:lnTo>
                  <a:lnTo>
                    <a:pt x="1390" y="265935"/>
                  </a:lnTo>
                  <a:lnTo>
                    <a:pt x="1567" y="266743"/>
                  </a:lnTo>
                  <a:lnTo>
                    <a:pt x="1752" y="267516"/>
                  </a:lnTo>
                  <a:lnTo>
                    <a:pt x="1944" y="268256"/>
                  </a:lnTo>
                  <a:lnTo>
                    <a:pt x="2151" y="268963"/>
                  </a:lnTo>
                  <a:lnTo>
                    <a:pt x="2358" y="269602"/>
                  </a:lnTo>
                  <a:lnTo>
                    <a:pt x="2580" y="270208"/>
                  </a:lnTo>
                  <a:lnTo>
                    <a:pt x="2809" y="270780"/>
                  </a:lnTo>
                  <a:lnTo>
                    <a:pt x="3038" y="271318"/>
                  </a:lnTo>
                  <a:lnTo>
                    <a:pt x="3282" y="271789"/>
                  </a:lnTo>
                  <a:lnTo>
                    <a:pt x="3526" y="272193"/>
                  </a:lnTo>
                  <a:lnTo>
                    <a:pt x="3777" y="272563"/>
                  </a:lnTo>
                  <a:lnTo>
                    <a:pt x="4036" y="272865"/>
                  </a:lnTo>
                  <a:lnTo>
                    <a:pt x="4302" y="273134"/>
                  </a:lnTo>
                  <a:lnTo>
                    <a:pt x="4568" y="273336"/>
                  </a:lnTo>
                  <a:lnTo>
                    <a:pt x="4841" y="273505"/>
                  </a:lnTo>
                  <a:lnTo>
                    <a:pt x="5115" y="273572"/>
                  </a:lnTo>
                  <a:lnTo>
                    <a:pt x="5396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1" y="272865"/>
                  </a:lnTo>
                  <a:lnTo>
                    <a:pt x="6999" y="272563"/>
                  </a:lnTo>
                  <a:lnTo>
                    <a:pt x="7251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5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5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1" y="251469"/>
                  </a:lnTo>
                  <a:lnTo>
                    <a:pt x="10798" y="250258"/>
                  </a:lnTo>
                  <a:lnTo>
                    <a:pt x="10791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15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5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1" y="228358"/>
                  </a:lnTo>
                  <a:lnTo>
                    <a:pt x="6999" y="227988"/>
                  </a:lnTo>
                  <a:lnTo>
                    <a:pt x="6741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15" y="340384"/>
                  </a:moveTo>
                  <a:lnTo>
                    <a:pt x="4841" y="340485"/>
                  </a:lnTo>
                  <a:lnTo>
                    <a:pt x="4568" y="340653"/>
                  </a:lnTo>
                  <a:lnTo>
                    <a:pt x="4302" y="340855"/>
                  </a:lnTo>
                  <a:lnTo>
                    <a:pt x="4036" y="341124"/>
                  </a:lnTo>
                  <a:lnTo>
                    <a:pt x="3777" y="341426"/>
                  </a:lnTo>
                  <a:lnTo>
                    <a:pt x="3526" y="341797"/>
                  </a:lnTo>
                  <a:lnTo>
                    <a:pt x="3282" y="342200"/>
                  </a:lnTo>
                  <a:lnTo>
                    <a:pt x="3038" y="342671"/>
                  </a:lnTo>
                  <a:lnTo>
                    <a:pt x="2809" y="343209"/>
                  </a:lnTo>
                  <a:lnTo>
                    <a:pt x="2580" y="343748"/>
                  </a:lnTo>
                  <a:lnTo>
                    <a:pt x="2358" y="344387"/>
                  </a:lnTo>
                  <a:lnTo>
                    <a:pt x="2151" y="345026"/>
                  </a:lnTo>
                  <a:lnTo>
                    <a:pt x="1944" y="345733"/>
                  </a:lnTo>
                  <a:lnTo>
                    <a:pt x="1752" y="346439"/>
                  </a:lnTo>
                  <a:lnTo>
                    <a:pt x="1567" y="347213"/>
                  </a:lnTo>
                  <a:lnTo>
                    <a:pt x="1390" y="348054"/>
                  </a:lnTo>
                  <a:lnTo>
                    <a:pt x="1220" y="348895"/>
                  </a:lnTo>
                  <a:lnTo>
                    <a:pt x="1057" y="349770"/>
                  </a:lnTo>
                  <a:lnTo>
                    <a:pt x="910" y="350678"/>
                  </a:lnTo>
                  <a:lnTo>
                    <a:pt x="769" y="351620"/>
                  </a:lnTo>
                  <a:lnTo>
                    <a:pt x="644" y="352595"/>
                  </a:lnTo>
                  <a:lnTo>
                    <a:pt x="525" y="353605"/>
                  </a:lnTo>
                  <a:lnTo>
                    <a:pt x="422" y="354648"/>
                  </a:lnTo>
                  <a:lnTo>
                    <a:pt x="326" y="355724"/>
                  </a:lnTo>
                  <a:lnTo>
                    <a:pt x="237" y="356801"/>
                  </a:lnTo>
                  <a:lnTo>
                    <a:pt x="171" y="357911"/>
                  </a:lnTo>
                  <a:lnTo>
                    <a:pt x="111" y="359021"/>
                  </a:lnTo>
                  <a:lnTo>
                    <a:pt x="60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1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0" y="367263"/>
                  </a:lnTo>
                  <a:lnTo>
                    <a:pt x="111" y="368407"/>
                  </a:lnTo>
                  <a:lnTo>
                    <a:pt x="171" y="369517"/>
                  </a:lnTo>
                  <a:lnTo>
                    <a:pt x="237" y="370627"/>
                  </a:lnTo>
                  <a:lnTo>
                    <a:pt x="326" y="371704"/>
                  </a:lnTo>
                  <a:lnTo>
                    <a:pt x="422" y="372780"/>
                  </a:lnTo>
                  <a:lnTo>
                    <a:pt x="525" y="373823"/>
                  </a:lnTo>
                  <a:lnTo>
                    <a:pt x="644" y="374799"/>
                  </a:lnTo>
                  <a:lnTo>
                    <a:pt x="769" y="375808"/>
                  </a:lnTo>
                  <a:lnTo>
                    <a:pt x="910" y="376750"/>
                  </a:lnTo>
                  <a:lnTo>
                    <a:pt x="1057" y="377658"/>
                  </a:lnTo>
                  <a:lnTo>
                    <a:pt x="1220" y="378533"/>
                  </a:lnTo>
                  <a:lnTo>
                    <a:pt x="1390" y="379374"/>
                  </a:lnTo>
                  <a:lnTo>
                    <a:pt x="1567" y="380215"/>
                  </a:lnTo>
                  <a:lnTo>
                    <a:pt x="1752" y="380989"/>
                  </a:lnTo>
                  <a:lnTo>
                    <a:pt x="1944" y="381695"/>
                  </a:lnTo>
                  <a:lnTo>
                    <a:pt x="2151" y="382402"/>
                  </a:lnTo>
                  <a:lnTo>
                    <a:pt x="2358" y="383041"/>
                  </a:lnTo>
                  <a:lnTo>
                    <a:pt x="2580" y="383680"/>
                  </a:lnTo>
                  <a:lnTo>
                    <a:pt x="2809" y="384218"/>
                  </a:lnTo>
                  <a:lnTo>
                    <a:pt x="3038" y="384757"/>
                  </a:lnTo>
                  <a:lnTo>
                    <a:pt x="3282" y="385228"/>
                  </a:lnTo>
                  <a:lnTo>
                    <a:pt x="3526" y="385631"/>
                  </a:lnTo>
                  <a:lnTo>
                    <a:pt x="3777" y="386001"/>
                  </a:lnTo>
                  <a:lnTo>
                    <a:pt x="4036" y="386304"/>
                  </a:lnTo>
                  <a:lnTo>
                    <a:pt x="4302" y="386573"/>
                  </a:lnTo>
                  <a:lnTo>
                    <a:pt x="4568" y="386775"/>
                  </a:lnTo>
                  <a:lnTo>
                    <a:pt x="4841" y="386943"/>
                  </a:lnTo>
                  <a:lnTo>
                    <a:pt x="5115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1" y="386304"/>
                  </a:lnTo>
                  <a:lnTo>
                    <a:pt x="6999" y="386001"/>
                  </a:lnTo>
                  <a:lnTo>
                    <a:pt x="7251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5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5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1" y="364908"/>
                  </a:lnTo>
                  <a:lnTo>
                    <a:pt x="10798" y="363697"/>
                  </a:lnTo>
                  <a:lnTo>
                    <a:pt x="10791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15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5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1" y="341797"/>
                  </a:lnTo>
                  <a:lnTo>
                    <a:pt x="6999" y="341426"/>
                  </a:lnTo>
                  <a:lnTo>
                    <a:pt x="6741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396" y="453822"/>
                  </a:moveTo>
                  <a:lnTo>
                    <a:pt x="5115" y="453856"/>
                  </a:lnTo>
                  <a:lnTo>
                    <a:pt x="4841" y="453957"/>
                  </a:lnTo>
                  <a:lnTo>
                    <a:pt x="4568" y="454092"/>
                  </a:lnTo>
                  <a:lnTo>
                    <a:pt x="4302" y="454293"/>
                  </a:lnTo>
                  <a:lnTo>
                    <a:pt x="4036" y="454562"/>
                  </a:lnTo>
                  <a:lnTo>
                    <a:pt x="3777" y="454865"/>
                  </a:lnTo>
                  <a:lnTo>
                    <a:pt x="3526" y="455235"/>
                  </a:lnTo>
                  <a:lnTo>
                    <a:pt x="3282" y="455639"/>
                  </a:lnTo>
                  <a:lnTo>
                    <a:pt x="3038" y="456110"/>
                  </a:lnTo>
                  <a:lnTo>
                    <a:pt x="2809" y="456615"/>
                  </a:lnTo>
                  <a:lnTo>
                    <a:pt x="2580" y="457153"/>
                  </a:lnTo>
                  <a:lnTo>
                    <a:pt x="2358" y="457758"/>
                  </a:lnTo>
                  <a:lnTo>
                    <a:pt x="2151" y="458398"/>
                  </a:lnTo>
                  <a:lnTo>
                    <a:pt x="1944" y="459070"/>
                  </a:lnTo>
                  <a:lnTo>
                    <a:pt x="1752" y="459811"/>
                  </a:lnTo>
                  <a:lnTo>
                    <a:pt x="1567" y="460551"/>
                  </a:lnTo>
                  <a:lnTo>
                    <a:pt x="1390" y="461358"/>
                  </a:lnTo>
                  <a:lnTo>
                    <a:pt x="1220" y="462199"/>
                  </a:lnTo>
                  <a:lnTo>
                    <a:pt x="1057" y="463074"/>
                  </a:lnTo>
                  <a:lnTo>
                    <a:pt x="910" y="463982"/>
                  </a:lnTo>
                  <a:lnTo>
                    <a:pt x="769" y="464924"/>
                  </a:lnTo>
                  <a:lnTo>
                    <a:pt x="644" y="465900"/>
                  </a:lnTo>
                  <a:lnTo>
                    <a:pt x="525" y="466875"/>
                  </a:lnTo>
                  <a:lnTo>
                    <a:pt x="422" y="467918"/>
                  </a:lnTo>
                  <a:lnTo>
                    <a:pt x="326" y="468961"/>
                  </a:lnTo>
                  <a:lnTo>
                    <a:pt x="237" y="470038"/>
                  </a:lnTo>
                  <a:lnTo>
                    <a:pt x="171" y="471148"/>
                  </a:lnTo>
                  <a:lnTo>
                    <a:pt x="111" y="472258"/>
                  </a:lnTo>
                  <a:lnTo>
                    <a:pt x="60" y="473402"/>
                  </a:lnTo>
                  <a:lnTo>
                    <a:pt x="30" y="474579"/>
                  </a:lnTo>
                  <a:lnTo>
                    <a:pt x="8" y="475757"/>
                  </a:lnTo>
                  <a:lnTo>
                    <a:pt x="1" y="476934"/>
                  </a:lnTo>
                  <a:lnTo>
                    <a:pt x="8" y="478179"/>
                  </a:lnTo>
                  <a:lnTo>
                    <a:pt x="30" y="479356"/>
                  </a:lnTo>
                  <a:lnTo>
                    <a:pt x="60" y="480534"/>
                  </a:lnTo>
                  <a:lnTo>
                    <a:pt x="111" y="481711"/>
                  </a:lnTo>
                  <a:lnTo>
                    <a:pt x="171" y="482855"/>
                  </a:lnTo>
                  <a:lnTo>
                    <a:pt x="237" y="483965"/>
                  </a:lnTo>
                  <a:lnTo>
                    <a:pt x="326" y="485075"/>
                  </a:lnTo>
                  <a:lnTo>
                    <a:pt x="422" y="486152"/>
                  </a:lnTo>
                  <a:lnTo>
                    <a:pt x="525" y="487195"/>
                  </a:lnTo>
                  <a:lnTo>
                    <a:pt x="644" y="488204"/>
                  </a:lnTo>
                  <a:lnTo>
                    <a:pt x="769" y="489179"/>
                  </a:lnTo>
                  <a:lnTo>
                    <a:pt x="910" y="490155"/>
                  </a:lnTo>
                  <a:lnTo>
                    <a:pt x="1057" y="491063"/>
                  </a:lnTo>
                  <a:lnTo>
                    <a:pt x="1220" y="491972"/>
                  </a:lnTo>
                  <a:lnTo>
                    <a:pt x="1390" y="492813"/>
                  </a:lnTo>
                  <a:lnTo>
                    <a:pt x="1567" y="493620"/>
                  </a:lnTo>
                  <a:lnTo>
                    <a:pt x="1752" y="494394"/>
                  </a:lnTo>
                  <a:lnTo>
                    <a:pt x="1944" y="495134"/>
                  </a:lnTo>
                  <a:lnTo>
                    <a:pt x="2151" y="495840"/>
                  </a:lnTo>
                  <a:lnTo>
                    <a:pt x="2358" y="496513"/>
                  </a:lnTo>
                  <a:lnTo>
                    <a:pt x="2580" y="497119"/>
                  </a:lnTo>
                  <a:lnTo>
                    <a:pt x="2809" y="497691"/>
                  </a:lnTo>
                  <a:lnTo>
                    <a:pt x="3038" y="498195"/>
                  </a:lnTo>
                  <a:lnTo>
                    <a:pt x="3282" y="498666"/>
                  </a:lnTo>
                  <a:lnTo>
                    <a:pt x="3526" y="499104"/>
                  </a:lnTo>
                  <a:lnTo>
                    <a:pt x="3777" y="499474"/>
                  </a:lnTo>
                  <a:lnTo>
                    <a:pt x="4036" y="499777"/>
                  </a:lnTo>
                  <a:lnTo>
                    <a:pt x="4302" y="500046"/>
                  </a:lnTo>
                  <a:lnTo>
                    <a:pt x="4568" y="500248"/>
                  </a:lnTo>
                  <a:lnTo>
                    <a:pt x="4841" y="500382"/>
                  </a:lnTo>
                  <a:lnTo>
                    <a:pt x="5115" y="500483"/>
                  </a:lnTo>
                  <a:lnTo>
                    <a:pt x="5396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1" y="499777"/>
                  </a:lnTo>
                  <a:lnTo>
                    <a:pt x="6999" y="499474"/>
                  </a:lnTo>
                  <a:lnTo>
                    <a:pt x="7251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40"/>
                  </a:lnTo>
                  <a:lnTo>
                    <a:pt x="8825" y="495134"/>
                  </a:lnTo>
                  <a:lnTo>
                    <a:pt x="9024" y="494394"/>
                  </a:lnTo>
                  <a:lnTo>
                    <a:pt x="9209" y="493620"/>
                  </a:lnTo>
                  <a:lnTo>
                    <a:pt x="9386" y="492813"/>
                  </a:lnTo>
                  <a:lnTo>
                    <a:pt x="9556" y="491972"/>
                  </a:lnTo>
                  <a:lnTo>
                    <a:pt x="9719" y="491063"/>
                  </a:lnTo>
                  <a:lnTo>
                    <a:pt x="9874" y="490155"/>
                  </a:lnTo>
                  <a:lnTo>
                    <a:pt x="10015" y="489179"/>
                  </a:lnTo>
                  <a:lnTo>
                    <a:pt x="10140" y="488204"/>
                  </a:lnTo>
                  <a:lnTo>
                    <a:pt x="10258" y="487195"/>
                  </a:lnTo>
                  <a:lnTo>
                    <a:pt x="10369" y="486152"/>
                  </a:lnTo>
                  <a:lnTo>
                    <a:pt x="10465" y="485075"/>
                  </a:lnTo>
                  <a:lnTo>
                    <a:pt x="10554" y="483965"/>
                  </a:lnTo>
                  <a:lnTo>
                    <a:pt x="10628" y="482855"/>
                  </a:lnTo>
                  <a:lnTo>
                    <a:pt x="10687" y="481711"/>
                  </a:lnTo>
                  <a:lnTo>
                    <a:pt x="10731" y="480534"/>
                  </a:lnTo>
                  <a:lnTo>
                    <a:pt x="10768" y="479356"/>
                  </a:lnTo>
                  <a:lnTo>
                    <a:pt x="10791" y="478179"/>
                  </a:lnTo>
                  <a:lnTo>
                    <a:pt x="10798" y="476934"/>
                  </a:lnTo>
                  <a:lnTo>
                    <a:pt x="10791" y="475757"/>
                  </a:lnTo>
                  <a:lnTo>
                    <a:pt x="10768" y="474579"/>
                  </a:lnTo>
                  <a:lnTo>
                    <a:pt x="10731" y="473402"/>
                  </a:lnTo>
                  <a:lnTo>
                    <a:pt x="10687" y="472258"/>
                  </a:lnTo>
                  <a:lnTo>
                    <a:pt x="10628" y="471148"/>
                  </a:lnTo>
                  <a:lnTo>
                    <a:pt x="10554" y="470038"/>
                  </a:lnTo>
                  <a:lnTo>
                    <a:pt x="10465" y="468961"/>
                  </a:lnTo>
                  <a:lnTo>
                    <a:pt x="10369" y="467918"/>
                  </a:lnTo>
                  <a:lnTo>
                    <a:pt x="10258" y="466875"/>
                  </a:lnTo>
                  <a:lnTo>
                    <a:pt x="10140" y="465900"/>
                  </a:lnTo>
                  <a:lnTo>
                    <a:pt x="10015" y="464924"/>
                  </a:lnTo>
                  <a:lnTo>
                    <a:pt x="9874" y="463982"/>
                  </a:lnTo>
                  <a:lnTo>
                    <a:pt x="9719" y="463074"/>
                  </a:lnTo>
                  <a:lnTo>
                    <a:pt x="9556" y="462199"/>
                  </a:lnTo>
                  <a:lnTo>
                    <a:pt x="9386" y="461358"/>
                  </a:lnTo>
                  <a:lnTo>
                    <a:pt x="9209" y="460551"/>
                  </a:lnTo>
                  <a:lnTo>
                    <a:pt x="9024" y="459811"/>
                  </a:lnTo>
                  <a:lnTo>
                    <a:pt x="8825" y="459070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1" y="455235"/>
                  </a:lnTo>
                  <a:lnTo>
                    <a:pt x="6999" y="454865"/>
                  </a:lnTo>
                  <a:lnTo>
                    <a:pt x="6741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396" y="453822"/>
                  </a:lnTo>
                  <a:close/>
                  <a:moveTo>
                    <a:pt x="5115" y="567059"/>
                  </a:moveTo>
                  <a:lnTo>
                    <a:pt x="4841" y="567160"/>
                  </a:lnTo>
                  <a:lnTo>
                    <a:pt x="4568" y="567328"/>
                  </a:lnTo>
                  <a:lnTo>
                    <a:pt x="4302" y="567530"/>
                  </a:lnTo>
                  <a:lnTo>
                    <a:pt x="4036" y="567766"/>
                  </a:lnTo>
                  <a:lnTo>
                    <a:pt x="3777" y="568102"/>
                  </a:lnTo>
                  <a:lnTo>
                    <a:pt x="3526" y="568472"/>
                  </a:lnTo>
                  <a:lnTo>
                    <a:pt x="3282" y="568876"/>
                  </a:lnTo>
                  <a:lnTo>
                    <a:pt x="3038" y="569347"/>
                  </a:lnTo>
                  <a:lnTo>
                    <a:pt x="2809" y="569885"/>
                  </a:lnTo>
                  <a:lnTo>
                    <a:pt x="2580" y="570423"/>
                  </a:lnTo>
                  <a:lnTo>
                    <a:pt x="2358" y="571029"/>
                  </a:lnTo>
                  <a:lnTo>
                    <a:pt x="2151" y="571702"/>
                  </a:lnTo>
                  <a:lnTo>
                    <a:pt x="1944" y="572408"/>
                  </a:lnTo>
                  <a:lnTo>
                    <a:pt x="1752" y="573115"/>
                  </a:lnTo>
                  <a:lnTo>
                    <a:pt x="1567" y="573889"/>
                  </a:lnTo>
                  <a:lnTo>
                    <a:pt x="1390" y="574730"/>
                  </a:lnTo>
                  <a:lnTo>
                    <a:pt x="1220" y="575571"/>
                  </a:lnTo>
                  <a:lnTo>
                    <a:pt x="1057" y="576445"/>
                  </a:lnTo>
                  <a:lnTo>
                    <a:pt x="910" y="577354"/>
                  </a:lnTo>
                  <a:lnTo>
                    <a:pt x="769" y="578296"/>
                  </a:lnTo>
                  <a:lnTo>
                    <a:pt x="644" y="579271"/>
                  </a:lnTo>
                  <a:lnTo>
                    <a:pt x="525" y="580280"/>
                  </a:lnTo>
                  <a:lnTo>
                    <a:pt x="422" y="581323"/>
                  </a:lnTo>
                  <a:lnTo>
                    <a:pt x="326" y="582400"/>
                  </a:lnTo>
                  <a:lnTo>
                    <a:pt x="237" y="583476"/>
                  </a:lnTo>
                  <a:lnTo>
                    <a:pt x="171" y="584586"/>
                  </a:lnTo>
                  <a:lnTo>
                    <a:pt x="111" y="585697"/>
                  </a:lnTo>
                  <a:lnTo>
                    <a:pt x="60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1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0" y="593972"/>
                  </a:lnTo>
                  <a:lnTo>
                    <a:pt x="111" y="595150"/>
                  </a:lnTo>
                  <a:lnTo>
                    <a:pt x="171" y="596294"/>
                  </a:lnTo>
                  <a:lnTo>
                    <a:pt x="237" y="597404"/>
                  </a:lnTo>
                  <a:lnTo>
                    <a:pt x="326" y="598480"/>
                  </a:lnTo>
                  <a:lnTo>
                    <a:pt x="422" y="599557"/>
                  </a:lnTo>
                  <a:lnTo>
                    <a:pt x="525" y="600600"/>
                  </a:lnTo>
                  <a:lnTo>
                    <a:pt x="644" y="601609"/>
                  </a:lnTo>
                  <a:lnTo>
                    <a:pt x="769" y="602585"/>
                  </a:lnTo>
                  <a:lnTo>
                    <a:pt x="910" y="603527"/>
                  </a:lnTo>
                  <a:lnTo>
                    <a:pt x="1057" y="604435"/>
                  </a:lnTo>
                  <a:lnTo>
                    <a:pt x="1220" y="605310"/>
                  </a:lnTo>
                  <a:lnTo>
                    <a:pt x="1390" y="606151"/>
                  </a:lnTo>
                  <a:lnTo>
                    <a:pt x="1567" y="606958"/>
                  </a:lnTo>
                  <a:lnTo>
                    <a:pt x="1752" y="607732"/>
                  </a:lnTo>
                  <a:lnTo>
                    <a:pt x="1944" y="608472"/>
                  </a:lnTo>
                  <a:lnTo>
                    <a:pt x="2151" y="609145"/>
                  </a:lnTo>
                  <a:lnTo>
                    <a:pt x="2358" y="609784"/>
                  </a:lnTo>
                  <a:lnTo>
                    <a:pt x="2580" y="610389"/>
                  </a:lnTo>
                  <a:lnTo>
                    <a:pt x="2809" y="610961"/>
                  </a:lnTo>
                  <a:lnTo>
                    <a:pt x="3038" y="611466"/>
                  </a:lnTo>
                  <a:lnTo>
                    <a:pt x="3282" y="611937"/>
                  </a:lnTo>
                  <a:lnTo>
                    <a:pt x="3526" y="612341"/>
                  </a:lnTo>
                  <a:lnTo>
                    <a:pt x="3777" y="612711"/>
                  </a:lnTo>
                  <a:lnTo>
                    <a:pt x="4036" y="613013"/>
                  </a:lnTo>
                  <a:lnTo>
                    <a:pt x="4302" y="613249"/>
                  </a:lnTo>
                  <a:lnTo>
                    <a:pt x="4568" y="613451"/>
                  </a:lnTo>
                  <a:lnTo>
                    <a:pt x="4841" y="613619"/>
                  </a:lnTo>
                  <a:lnTo>
                    <a:pt x="5115" y="613686"/>
                  </a:lnTo>
                  <a:lnTo>
                    <a:pt x="5396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1" y="613013"/>
                  </a:lnTo>
                  <a:lnTo>
                    <a:pt x="6999" y="612711"/>
                  </a:lnTo>
                  <a:lnTo>
                    <a:pt x="7251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5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5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1" y="591618"/>
                  </a:lnTo>
                  <a:lnTo>
                    <a:pt x="10798" y="590373"/>
                  </a:lnTo>
                  <a:lnTo>
                    <a:pt x="10791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15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5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1" y="568472"/>
                  </a:lnTo>
                  <a:lnTo>
                    <a:pt x="6999" y="568102"/>
                  </a:lnTo>
                  <a:lnTo>
                    <a:pt x="6741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0;p2"/>
            <p:cNvSpPr/>
            <p:nvPr/>
          </p:nvSpPr>
          <p:spPr>
            <a:xfrm>
              <a:off x="2170745" y="931941"/>
              <a:ext cx="30399" cy="405055"/>
            </a:xfrm>
            <a:custGeom>
              <a:avLst/>
              <a:gdLst/>
              <a:ahLst/>
              <a:cxnLst/>
              <a:rect l="l" t="t" r="r" b="b"/>
              <a:pathLst>
                <a:path w="10799" h="613720" extrusionOk="0">
                  <a:moveTo>
                    <a:pt x="5396" y="0"/>
                  </a:moveTo>
                  <a:lnTo>
                    <a:pt x="5115" y="34"/>
                  </a:lnTo>
                  <a:lnTo>
                    <a:pt x="4842" y="135"/>
                  </a:lnTo>
                  <a:lnTo>
                    <a:pt x="4568" y="269"/>
                  </a:lnTo>
                  <a:lnTo>
                    <a:pt x="4295" y="471"/>
                  </a:lnTo>
                  <a:lnTo>
                    <a:pt x="4036" y="740"/>
                  </a:lnTo>
                  <a:lnTo>
                    <a:pt x="3777" y="1043"/>
                  </a:lnTo>
                  <a:lnTo>
                    <a:pt x="3526" y="1413"/>
                  </a:lnTo>
                  <a:lnTo>
                    <a:pt x="3275" y="1850"/>
                  </a:lnTo>
                  <a:lnTo>
                    <a:pt x="3038" y="2321"/>
                  </a:lnTo>
                  <a:lnTo>
                    <a:pt x="2802" y="2826"/>
                  </a:lnTo>
                  <a:lnTo>
                    <a:pt x="2580" y="3398"/>
                  </a:lnTo>
                  <a:lnTo>
                    <a:pt x="2359" y="4003"/>
                  </a:lnTo>
                  <a:lnTo>
                    <a:pt x="2152" y="4643"/>
                  </a:lnTo>
                  <a:lnTo>
                    <a:pt x="1945" y="5349"/>
                  </a:lnTo>
                  <a:lnTo>
                    <a:pt x="1752" y="6089"/>
                  </a:lnTo>
                  <a:lnTo>
                    <a:pt x="1568" y="6863"/>
                  </a:lnTo>
                  <a:lnTo>
                    <a:pt x="1390" y="7670"/>
                  </a:lnTo>
                  <a:lnTo>
                    <a:pt x="1220" y="8511"/>
                  </a:lnTo>
                  <a:lnTo>
                    <a:pt x="1058" y="9420"/>
                  </a:lnTo>
                  <a:lnTo>
                    <a:pt x="910" y="10328"/>
                  </a:lnTo>
                  <a:lnTo>
                    <a:pt x="770" y="11270"/>
                  </a:lnTo>
                  <a:lnTo>
                    <a:pt x="644" y="12245"/>
                  </a:lnTo>
                  <a:lnTo>
                    <a:pt x="526" y="13255"/>
                  </a:lnTo>
                  <a:lnTo>
                    <a:pt x="415" y="14298"/>
                  </a:lnTo>
                  <a:lnTo>
                    <a:pt x="326" y="15340"/>
                  </a:lnTo>
                  <a:lnTo>
                    <a:pt x="237" y="16417"/>
                  </a:lnTo>
                  <a:lnTo>
                    <a:pt x="171" y="17527"/>
                  </a:lnTo>
                  <a:lnTo>
                    <a:pt x="112" y="18671"/>
                  </a:lnTo>
                  <a:lnTo>
                    <a:pt x="60" y="19815"/>
                  </a:lnTo>
                  <a:lnTo>
                    <a:pt x="31" y="20959"/>
                  </a:lnTo>
                  <a:lnTo>
                    <a:pt x="8" y="22136"/>
                  </a:lnTo>
                  <a:lnTo>
                    <a:pt x="1" y="23347"/>
                  </a:lnTo>
                  <a:lnTo>
                    <a:pt x="8" y="24558"/>
                  </a:lnTo>
                  <a:lnTo>
                    <a:pt x="31" y="25736"/>
                  </a:lnTo>
                  <a:lnTo>
                    <a:pt x="60" y="26879"/>
                  </a:lnTo>
                  <a:lnTo>
                    <a:pt x="112" y="28023"/>
                  </a:lnTo>
                  <a:lnTo>
                    <a:pt x="171" y="29167"/>
                  </a:lnTo>
                  <a:lnTo>
                    <a:pt x="237" y="30277"/>
                  </a:lnTo>
                  <a:lnTo>
                    <a:pt x="326" y="31354"/>
                  </a:lnTo>
                  <a:lnTo>
                    <a:pt x="415" y="32397"/>
                  </a:lnTo>
                  <a:lnTo>
                    <a:pt x="526" y="33440"/>
                  </a:lnTo>
                  <a:lnTo>
                    <a:pt x="644" y="34449"/>
                  </a:lnTo>
                  <a:lnTo>
                    <a:pt x="770" y="35424"/>
                  </a:lnTo>
                  <a:lnTo>
                    <a:pt x="910" y="36366"/>
                  </a:lnTo>
                  <a:lnTo>
                    <a:pt x="1058" y="37275"/>
                  </a:lnTo>
                  <a:lnTo>
                    <a:pt x="1220" y="38183"/>
                  </a:lnTo>
                  <a:lnTo>
                    <a:pt x="1390" y="39024"/>
                  </a:lnTo>
                  <a:lnTo>
                    <a:pt x="1568" y="39831"/>
                  </a:lnTo>
                  <a:lnTo>
                    <a:pt x="1752" y="40605"/>
                  </a:lnTo>
                  <a:lnTo>
                    <a:pt x="1945" y="41345"/>
                  </a:lnTo>
                  <a:lnTo>
                    <a:pt x="2152" y="42052"/>
                  </a:lnTo>
                  <a:lnTo>
                    <a:pt x="2359" y="42691"/>
                  </a:lnTo>
                  <a:lnTo>
                    <a:pt x="2580" y="43296"/>
                  </a:lnTo>
                  <a:lnTo>
                    <a:pt x="2802" y="43868"/>
                  </a:lnTo>
                  <a:lnTo>
                    <a:pt x="3038" y="44373"/>
                  </a:lnTo>
                  <a:lnTo>
                    <a:pt x="3275" y="44844"/>
                  </a:lnTo>
                  <a:lnTo>
                    <a:pt x="3526" y="45281"/>
                  </a:lnTo>
                  <a:lnTo>
                    <a:pt x="3777" y="45651"/>
                  </a:lnTo>
                  <a:lnTo>
                    <a:pt x="4036" y="45954"/>
                  </a:lnTo>
                  <a:lnTo>
                    <a:pt x="4295" y="46223"/>
                  </a:lnTo>
                  <a:lnTo>
                    <a:pt x="4568" y="46425"/>
                  </a:lnTo>
                  <a:lnTo>
                    <a:pt x="4842" y="46560"/>
                  </a:lnTo>
                  <a:lnTo>
                    <a:pt x="5115" y="46661"/>
                  </a:lnTo>
                  <a:lnTo>
                    <a:pt x="5396" y="46694"/>
                  </a:lnTo>
                  <a:lnTo>
                    <a:pt x="5677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1" y="45954"/>
                  </a:lnTo>
                  <a:lnTo>
                    <a:pt x="7000" y="45651"/>
                  </a:lnTo>
                  <a:lnTo>
                    <a:pt x="7251" y="45281"/>
                  </a:lnTo>
                  <a:lnTo>
                    <a:pt x="7495" y="44844"/>
                  </a:lnTo>
                  <a:lnTo>
                    <a:pt x="7731" y="44373"/>
                  </a:lnTo>
                  <a:lnTo>
                    <a:pt x="7968" y="43868"/>
                  </a:lnTo>
                  <a:lnTo>
                    <a:pt x="8190" y="43296"/>
                  </a:lnTo>
                  <a:lnTo>
                    <a:pt x="8411" y="42691"/>
                  </a:lnTo>
                  <a:lnTo>
                    <a:pt x="8618" y="42052"/>
                  </a:lnTo>
                  <a:lnTo>
                    <a:pt x="8825" y="41345"/>
                  </a:lnTo>
                  <a:lnTo>
                    <a:pt x="9025" y="40605"/>
                  </a:lnTo>
                  <a:lnTo>
                    <a:pt x="9209" y="39831"/>
                  </a:lnTo>
                  <a:lnTo>
                    <a:pt x="9387" y="39024"/>
                  </a:lnTo>
                  <a:lnTo>
                    <a:pt x="9557" y="38183"/>
                  </a:lnTo>
                  <a:lnTo>
                    <a:pt x="9719" y="37275"/>
                  </a:lnTo>
                  <a:lnTo>
                    <a:pt x="9867" y="36366"/>
                  </a:lnTo>
                  <a:lnTo>
                    <a:pt x="10008" y="35424"/>
                  </a:lnTo>
                  <a:lnTo>
                    <a:pt x="10141" y="34449"/>
                  </a:lnTo>
                  <a:lnTo>
                    <a:pt x="10259" y="33440"/>
                  </a:lnTo>
                  <a:lnTo>
                    <a:pt x="10370" y="32397"/>
                  </a:lnTo>
                  <a:lnTo>
                    <a:pt x="10466" y="31354"/>
                  </a:lnTo>
                  <a:lnTo>
                    <a:pt x="10554" y="30277"/>
                  </a:lnTo>
                  <a:lnTo>
                    <a:pt x="10621" y="29167"/>
                  </a:lnTo>
                  <a:lnTo>
                    <a:pt x="10687" y="28023"/>
                  </a:lnTo>
                  <a:lnTo>
                    <a:pt x="10732" y="26879"/>
                  </a:lnTo>
                  <a:lnTo>
                    <a:pt x="10769" y="25736"/>
                  </a:lnTo>
                  <a:lnTo>
                    <a:pt x="10791" y="24558"/>
                  </a:lnTo>
                  <a:lnTo>
                    <a:pt x="10798" y="23347"/>
                  </a:lnTo>
                  <a:lnTo>
                    <a:pt x="10791" y="22136"/>
                  </a:lnTo>
                  <a:lnTo>
                    <a:pt x="10769" y="20959"/>
                  </a:lnTo>
                  <a:lnTo>
                    <a:pt x="10732" y="19815"/>
                  </a:lnTo>
                  <a:lnTo>
                    <a:pt x="10687" y="18671"/>
                  </a:lnTo>
                  <a:lnTo>
                    <a:pt x="10621" y="17527"/>
                  </a:lnTo>
                  <a:lnTo>
                    <a:pt x="10554" y="16417"/>
                  </a:lnTo>
                  <a:lnTo>
                    <a:pt x="10466" y="15340"/>
                  </a:lnTo>
                  <a:lnTo>
                    <a:pt x="10370" y="14298"/>
                  </a:lnTo>
                  <a:lnTo>
                    <a:pt x="10259" y="13255"/>
                  </a:lnTo>
                  <a:lnTo>
                    <a:pt x="10141" y="12245"/>
                  </a:lnTo>
                  <a:lnTo>
                    <a:pt x="10008" y="11270"/>
                  </a:lnTo>
                  <a:lnTo>
                    <a:pt x="9867" y="10328"/>
                  </a:lnTo>
                  <a:lnTo>
                    <a:pt x="9719" y="9420"/>
                  </a:lnTo>
                  <a:lnTo>
                    <a:pt x="9557" y="8511"/>
                  </a:lnTo>
                  <a:lnTo>
                    <a:pt x="9387" y="7670"/>
                  </a:lnTo>
                  <a:lnTo>
                    <a:pt x="9209" y="6863"/>
                  </a:lnTo>
                  <a:lnTo>
                    <a:pt x="9025" y="6089"/>
                  </a:lnTo>
                  <a:lnTo>
                    <a:pt x="8825" y="5349"/>
                  </a:lnTo>
                  <a:lnTo>
                    <a:pt x="8618" y="4643"/>
                  </a:lnTo>
                  <a:lnTo>
                    <a:pt x="8411" y="4003"/>
                  </a:lnTo>
                  <a:lnTo>
                    <a:pt x="8190" y="3398"/>
                  </a:lnTo>
                  <a:lnTo>
                    <a:pt x="7968" y="2826"/>
                  </a:lnTo>
                  <a:lnTo>
                    <a:pt x="7731" y="2321"/>
                  </a:lnTo>
                  <a:lnTo>
                    <a:pt x="7495" y="1850"/>
                  </a:lnTo>
                  <a:lnTo>
                    <a:pt x="7251" y="1413"/>
                  </a:lnTo>
                  <a:lnTo>
                    <a:pt x="7000" y="1043"/>
                  </a:lnTo>
                  <a:lnTo>
                    <a:pt x="6741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7" y="34"/>
                  </a:lnTo>
                  <a:lnTo>
                    <a:pt x="5396" y="0"/>
                  </a:lnTo>
                  <a:close/>
                  <a:moveTo>
                    <a:pt x="5396" y="113472"/>
                  </a:moveTo>
                  <a:lnTo>
                    <a:pt x="5115" y="113506"/>
                  </a:lnTo>
                  <a:lnTo>
                    <a:pt x="4842" y="113573"/>
                  </a:lnTo>
                  <a:lnTo>
                    <a:pt x="4568" y="113742"/>
                  </a:lnTo>
                  <a:lnTo>
                    <a:pt x="4295" y="113943"/>
                  </a:lnTo>
                  <a:lnTo>
                    <a:pt x="4036" y="114213"/>
                  </a:lnTo>
                  <a:lnTo>
                    <a:pt x="3777" y="114515"/>
                  </a:lnTo>
                  <a:lnTo>
                    <a:pt x="3526" y="114885"/>
                  </a:lnTo>
                  <a:lnTo>
                    <a:pt x="3275" y="115323"/>
                  </a:lnTo>
                  <a:lnTo>
                    <a:pt x="3038" y="115794"/>
                  </a:lnTo>
                  <a:lnTo>
                    <a:pt x="2802" y="116298"/>
                  </a:lnTo>
                  <a:lnTo>
                    <a:pt x="2580" y="116870"/>
                  </a:lnTo>
                  <a:lnTo>
                    <a:pt x="2359" y="117476"/>
                  </a:lnTo>
                  <a:lnTo>
                    <a:pt x="2152" y="118115"/>
                  </a:lnTo>
                  <a:lnTo>
                    <a:pt x="1945" y="118821"/>
                  </a:lnTo>
                  <a:lnTo>
                    <a:pt x="1752" y="119562"/>
                  </a:lnTo>
                  <a:lnTo>
                    <a:pt x="1568" y="120335"/>
                  </a:lnTo>
                  <a:lnTo>
                    <a:pt x="1390" y="121143"/>
                  </a:lnTo>
                  <a:lnTo>
                    <a:pt x="1220" y="121984"/>
                  </a:lnTo>
                  <a:lnTo>
                    <a:pt x="1058" y="122858"/>
                  </a:lnTo>
                  <a:lnTo>
                    <a:pt x="910" y="123800"/>
                  </a:lnTo>
                  <a:lnTo>
                    <a:pt x="770" y="124742"/>
                  </a:lnTo>
                  <a:lnTo>
                    <a:pt x="644" y="125718"/>
                  </a:lnTo>
                  <a:lnTo>
                    <a:pt x="526" y="126727"/>
                  </a:lnTo>
                  <a:lnTo>
                    <a:pt x="415" y="127736"/>
                  </a:lnTo>
                  <a:lnTo>
                    <a:pt x="326" y="128813"/>
                  </a:lnTo>
                  <a:lnTo>
                    <a:pt x="237" y="129889"/>
                  </a:lnTo>
                  <a:lnTo>
                    <a:pt x="171" y="131000"/>
                  </a:lnTo>
                  <a:lnTo>
                    <a:pt x="112" y="132110"/>
                  </a:lnTo>
                  <a:lnTo>
                    <a:pt x="60" y="133254"/>
                  </a:lnTo>
                  <a:lnTo>
                    <a:pt x="31" y="134431"/>
                  </a:lnTo>
                  <a:lnTo>
                    <a:pt x="8" y="135608"/>
                  </a:lnTo>
                  <a:lnTo>
                    <a:pt x="1" y="136820"/>
                  </a:lnTo>
                  <a:lnTo>
                    <a:pt x="8" y="137997"/>
                  </a:lnTo>
                  <a:lnTo>
                    <a:pt x="31" y="139174"/>
                  </a:lnTo>
                  <a:lnTo>
                    <a:pt x="60" y="140352"/>
                  </a:lnTo>
                  <a:lnTo>
                    <a:pt x="112" y="141496"/>
                  </a:lnTo>
                  <a:lnTo>
                    <a:pt x="171" y="142640"/>
                  </a:lnTo>
                  <a:lnTo>
                    <a:pt x="237" y="143716"/>
                  </a:lnTo>
                  <a:lnTo>
                    <a:pt x="326" y="144826"/>
                  </a:lnTo>
                  <a:lnTo>
                    <a:pt x="415" y="145869"/>
                  </a:lnTo>
                  <a:lnTo>
                    <a:pt x="526" y="146912"/>
                  </a:lnTo>
                  <a:lnTo>
                    <a:pt x="644" y="147921"/>
                  </a:lnTo>
                  <a:lnTo>
                    <a:pt x="770" y="148897"/>
                  </a:lnTo>
                  <a:lnTo>
                    <a:pt x="910" y="149839"/>
                  </a:lnTo>
                  <a:lnTo>
                    <a:pt x="1058" y="150747"/>
                  </a:lnTo>
                  <a:lnTo>
                    <a:pt x="1220" y="151622"/>
                  </a:lnTo>
                  <a:lnTo>
                    <a:pt x="1390" y="152496"/>
                  </a:lnTo>
                  <a:lnTo>
                    <a:pt x="1568" y="153304"/>
                  </a:lnTo>
                  <a:lnTo>
                    <a:pt x="1752" y="154078"/>
                  </a:lnTo>
                  <a:lnTo>
                    <a:pt x="1945" y="154818"/>
                  </a:lnTo>
                  <a:lnTo>
                    <a:pt x="2152" y="155491"/>
                  </a:lnTo>
                  <a:lnTo>
                    <a:pt x="2359" y="156163"/>
                  </a:lnTo>
                  <a:lnTo>
                    <a:pt x="2580" y="156769"/>
                  </a:lnTo>
                  <a:lnTo>
                    <a:pt x="2802" y="157341"/>
                  </a:lnTo>
                  <a:lnTo>
                    <a:pt x="3038" y="157845"/>
                  </a:lnTo>
                  <a:lnTo>
                    <a:pt x="3275" y="158316"/>
                  </a:lnTo>
                  <a:lnTo>
                    <a:pt x="3526" y="158720"/>
                  </a:lnTo>
                  <a:lnTo>
                    <a:pt x="3777" y="159090"/>
                  </a:lnTo>
                  <a:lnTo>
                    <a:pt x="4036" y="159427"/>
                  </a:lnTo>
                  <a:lnTo>
                    <a:pt x="4295" y="159696"/>
                  </a:lnTo>
                  <a:lnTo>
                    <a:pt x="4568" y="159898"/>
                  </a:lnTo>
                  <a:lnTo>
                    <a:pt x="4842" y="160032"/>
                  </a:lnTo>
                  <a:lnTo>
                    <a:pt x="5115" y="160133"/>
                  </a:lnTo>
                  <a:lnTo>
                    <a:pt x="5396" y="160167"/>
                  </a:lnTo>
                  <a:lnTo>
                    <a:pt x="5677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1" y="159427"/>
                  </a:lnTo>
                  <a:lnTo>
                    <a:pt x="7000" y="159090"/>
                  </a:lnTo>
                  <a:lnTo>
                    <a:pt x="7251" y="158720"/>
                  </a:lnTo>
                  <a:lnTo>
                    <a:pt x="7495" y="158316"/>
                  </a:lnTo>
                  <a:lnTo>
                    <a:pt x="7731" y="157845"/>
                  </a:lnTo>
                  <a:lnTo>
                    <a:pt x="7968" y="157341"/>
                  </a:lnTo>
                  <a:lnTo>
                    <a:pt x="8190" y="156769"/>
                  </a:lnTo>
                  <a:lnTo>
                    <a:pt x="8411" y="156163"/>
                  </a:lnTo>
                  <a:lnTo>
                    <a:pt x="8618" y="155491"/>
                  </a:lnTo>
                  <a:lnTo>
                    <a:pt x="8825" y="154818"/>
                  </a:lnTo>
                  <a:lnTo>
                    <a:pt x="9025" y="154078"/>
                  </a:lnTo>
                  <a:lnTo>
                    <a:pt x="9209" y="153304"/>
                  </a:lnTo>
                  <a:lnTo>
                    <a:pt x="9387" y="152496"/>
                  </a:lnTo>
                  <a:lnTo>
                    <a:pt x="9557" y="151622"/>
                  </a:lnTo>
                  <a:lnTo>
                    <a:pt x="9719" y="150747"/>
                  </a:lnTo>
                  <a:lnTo>
                    <a:pt x="9867" y="149839"/>
                  </a:lnTo>
                  <a:lnTo>
                    <a:pt x="10008" y="148897"/>
                  </a:lnTo>
                  <a:lnTo>
                    <a:pt x="10141" y="147921"/>
                  </a:lnTo>
                  <a:lnTo>
                    <a:pt x="10259" y="146912"/>
                  </a:lnTo>
                  <a:lnTo>
                    <a:pt x="10370" y="145869"/>
                  </a:lnTo>
                  <a:lnTo>
                    <a:pt x="10466" y="144826"/>
                  </a:lnTo>
                  <a:lnTo>
                    <a:pt x="10554" y="143716"/>
                  </a:lnTo>
                  <a:lnTo>
                    <a:pt x="10621" y="142640"/>
                  </a:lnTo>
                  <a:lnTo>
                    <a:pt x="10687" y="141496"/>
                  </a:lnTo>
                  <a:lnTo>
                    <a:pt x="10732" y="140352"/>
                  </a:lnTo>
                  <a:lnTo>
                    <a:pt x="10769" y="139174"/>
                  </a:lnTo>
                  <a:lnTo>
                    <a:pt x="10791" y="137997"/>
                  </a:lnTo>
                  <a:lnTo>
                    <a:pt x="10798" y="136820"/>
                  </a:lnTo>
                  <a:lnTo>
                    <a:pt x="10791" y="135608"/>
                  </a:lnTo>
                  <a:lnTo>
                    <a:pt x="10769" y="134431"/>
                  </a:lnTo>
                  <a:lnTo>
                    <a:pt x="10732" y="133254"/>
                  </a:lnTo>
                  <a:lnTo>
                    <a:pt x="10687" y="132110"/>
                  </a:lnTo>
                  <a:lnTo>
                    <a:pt x="10621" y="131000"/>
                  </a:lnTo>
                  <a:lnTo>
                    <a:pt x="10554" y="129889"/>
                  </a:lnTo>
                  <a:lnTo>
                    <a:pt x="10466" y="128813"/>
                  </a:lnTo>
                  <a:lnTo>
                    <a:pt x="10370" y="127736"/>
                  </a:lnTo>
                  <a:lnTo>
                    <a:pt x="10259" y="126727"/>
                  </a:lnTo>
                  <a:lnTo>
                    <a:pt x="10141" y="125718"/>
                  </a:lnTo>
                  <a:lnTo>
                    <a:pt x="10008" y="124742"/>
                  </a:lnTo>
                  <a:lnTo>
                    <a:pt x="9867" y="123800"/>
                  </a:lnTo>
                  <a:lnTo>
                    <a:pt x="9719" y="122858"/>
                  </a:lnTo>
                  <a:lnTo>
                    <a:pt x="9557" y="121984"/>
                  </a:lnTo>
                  <a:lnTo>
                    <a:pt x="9387" y="121143"/>
                  </a:lnTo>
                  <a:lnTo>
                    <a:pt x="9209" y="120335"/>
                  </a:lnTo>
                  <a:lnTo>
                    <a:pt x="9025" y="119562"/>
                  </a:lnTo>
                  <a:lnTo>
                    <a:pt x="8825" y="118821"/>
                  </a:lnTo>
                  <a:lnTo>
                    <a:pt x="8618" y="118115"/>
                  </a:lnTo>
                  <a:lnTo>
                    <a:pt x="8411" y="117476"/>
                  </a:lnTo>
                  <a:lnTo>
                    <a:pt x="8190" y="116870"/>
                  </a:lnTo>
                  <a:lnTo>
                    <a:pt x="7968" y="116298"/>
                  </a:lnTo>
                  <a:lnTo>
                    <a:pt x="7731" y="115794"/>
                  </a:lnTo>
                  <a:lnTo>
                    <a:pt x="7495" y="115323"/>
                  </a:lnTo>
                  <a:lnTo>
                    <a:pt x="7251" y="114885"/>
                  </a:lnTo>
                  <a:lnTo>
                    <a:pt x="7000" y="114515"/>
                  </a:lnTo>
                  <a:lnTo>
                    <a:pt x="6741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7" y="113506"/>
                  </a:lnTo>
                  <a:lnTo>
                    <a:pt x="5396" y="113472"/>
                  </a:lnTo>
                  <a:close/>
                  <a:moveTo>
                    <a:pt x="5115" y="226945"/>
                  </a:moveTo>
                  <a:lnTo>
                    <a:pt x="4842" y="227046"/>
                  </a:lnTo>
                  <a:lnTo>
                    <a:pt x="4568" y="227214"/>
                  </a:lnTo>
                  <a:lnTo>
                    <a:pt x="4295" y="227416"/>
                  </a:lnTo>
                  <a:lnTo>
                    <a:pt x="4036" y="227651"/>
                  </a:lnTo>
                  <a:lnTo>
                    <a:pt x="3777" y="227988"/>
                  </a:lnTo>
                  <a:lnTo>
                    <a:pt x="3526" y="228358"/>
                  </a:lnTo>
                  <a:lnTo>
                    <a:pt x="3275" y="228761"/>
                  </a:lnTo>
                  <a:lnTo>
                    <a:pt x="3038" y="229232"/>
                  </a:lnTo>
                  <a:lnTo>
                    <a:pt x="2802" y="229771"/>
                  </a:lnTo>
                  <a:lnTo>
                    <a:pt x="2580" y="230309"/>
                  </a:lnTo>
                  <a:lnTo>
                    <a:pt x="2359" y="230915"/>
                  </a:lnTo>
                  <a:lnTo>
                    <a:pt x="2152" y="231587"/>
                  </a:lnTo>
                  <a:lnTo>
                    <a:pt x="1945" y="232260"/>
                  </a:lnTo>
                  <a:lnTo>
                    <a:pt x="1752" y="233000"/>
                  </a:lnTo>
                  <a:lnTo>
                    <a:pt x="1568" y="233774"/>
                  </a:lnTo>
                  <a:lnTo>
                    <a:pt x="1390" y="234581"/>
                  </a:lnTo>
                  <a:lnTo>
                    <a:pt x="1220" y="235422"/>
                  </a:lnTo>
                  <a:lnTo>
                    <a:pt x="1058" y="236331"/>
                  </a:lnTo>
                  <a:lnTo>
                    <a:pt x="910" y="237239"/>
                  </a:lnTo>
                  <a:lnTo>
                    <a:pt x="770" y="238181"/>
                  </a:lnTo>
                  <a:lnTo>
                    <a:pt x="644" y="239157"/>
                  </a:lnTo>
                  <a:lnTo>
                    <a:pt x="526" y="240166"/>
                  </a:lnTo>
                  <a:lnTo>
                    <a:pt x="415" y="241209"/>
                  </a:lnTo>
                  <a:lnTo>
                    <a:pt x="326" y="242252"/>
                  </a:lnTo>
                  <a:lnTo>
                    <a:pt x="237" y="243328"/>
                  </a:lnTo>
                  <a:lnTo>
                    <a:pt x="171" y="244438"/>
                  </a:lnTo>
                  <a:lnTo>
                    <a:pt x="112" y="245582"/>
                  </a:lnTo>
                  <a:lnTo>
                    <a:pt x="60" y="246726"/>
                  </a:lnTo>
                  <a:lnTo>
                    <a:pt x="31" y="247903"/>
                  </a:lnTo>
                  <a:lnTo>
                    <a:pt x="8" y="249081"/>
                  </a:lnTo>
                  <a:lnTo>
                    <a:pt x="1" y="250258"/>
                  </a:lnTo>
                  <a:lnTo>
                    <a:pt x="8" y="251469"/>
                  </a:lnTo>
                  <a:lnTo>
                    <a:pt x="31" y="252647"/>
                  </a:lnTo>
                  <a:lnTo>
                    <a:pt x="60" y="253824"/>
                  </a:lnTo>
                  <a:lnTo>
                    <a:pt x="112" y="254968"/>
                  </a:lnTo>
                  <a:lnTo>
                    <a:pt x="171" y="256078"/>
                  </a:lnTo>
                  <a:lnTo>
                    <a:pt x="237" y="257188"/>
                  </a:lnTo>
                  <a:lnTo>
                    <a:pt x="326" y="258265"/>
                  </a:lnTo>
                  <a:lnTo>
                    <a:pt x="415" y="259341"/>
                  </a:lnTo>
                  <a:lnTo>
                    <a:pt x="526" y="260384"/>
                  </a:lnTo>
                  <a:lnTo>
                    <a:pt x="644" y="261360"/>
                  </a:lnTo>
                  <a:lnTo>
                    <a:pt x="770" y="262336"/>
                  </a:lnTo>
                  <a:lnTo>
                    <a:pt x="910" y="263311"/>
                  </a:lnTo>
                  <a:lnTo>
                    <a:pt x="1058" y="264220"/>
                  </a:lnTo>
                  <a:lnTo>
                    <a:pt x="1220" y="265094"/>
                  </a:lnTo>
                  <a:lnTo>
                    <a:pt x="1390" y="265935"/>
                  </a:lnTo>
                  <a:lnTo>
                    <a:pt x="1568" y="266743"/>
                  </a:lnTo>
                  <a:lnTo>
                    <a:pt x="1752" y="267516"/>
                  </a:lnTo>
                  <a:lnTo>
                    <a:pt x="1945" y="268256"/>
                  </a:lnTo>
                  <a:lnTo>
                    <a:pt x="2152" y="268963"/>
                  </a:lnTo>
                  <a:lnTo>
                    <a:pt x="2359" y="269602"/>
                  </a:lnTo>
                  <a:lnTo>
                    <a:pt x="2580" y="270208"/>
                  </a:lnTo>
                  <a:lnTo>
                    <a:pt x="2802" y="270780"/>
                  </a:lnTo>
                  <a:lnTo>
                    <a:pt x="3038" y="271318"/>
                  </a:lnTo>
                  <a:lnTo>
                    <a:pt x="3275" y="271789"/>
                  </a:lnTo>
                  <a:lnTo>
                    <a:pt x="3526" y="272193"/>
                  </a:lnTo>
                  <a:lnTo>
                    <a:pt x="3777" y="272563"/>
                  </a:lnTo>
                  <a:lnTo>
                    <a:pt x="4036" y="272865"/>
                  </a:lnTo>
                  <a:lnTo>
                    <a:pt x="4295" y="273134"/>
                  </a:lnTo>
                  <a:lnTo>
                    <a:pt x="4568" y="273336"/>
                  </a:lnTo>
                  <a:lnTo>
                    <a:pt x="4842" y="273505"/>
                  </a:lnTo>
                  <a:lnTo>
                    <a:pt x="5115" y="273572"/>
                  </a:lnTo>
                  <a:lnTo>
                    <a:pt x="5396" y="273605"/>
                  </a:lnTo>
                  <a:lnTo>
                    <a:pt x="5677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1" y="272865"/>
                  </a:lnTo>
                  <a:lnTo>
                    <a:pt x="7000" y="272563"/>
                  </a:lnTo>
                  <a:lnTo>
                    <a:pt x="7251" y="272193"/>
                  </a:lnTo>
                  <a:lnTo>
                    <a:pt x="7495" y="271789"/>
                  </a:lnTo>
                  <a:lnTo>
                    <a:pt x="7731" y="271318"/>
                  </a:lnTo>
                  <a:lnTo>
                    <a:pt x="7968" y="270780"/>
                  </a:lnTo>
                  <a:lnTo>
                    <a:pt x="8190" y="270208"/>
                  </a:lnTo>
                  <a:lnTo>
                    <a:pt x="8411" y="269602"/>
                  </a:lnTo>
                  <a:lnTo>
                    <a:pt x="8618" y="268963"/>
                  </a:lnTo>
                  <a:lnTo>
                    <a:pt x="8825" y="268256"/>
                  </a:lnTo>
                  <a:lnTo>
                    <a:pt x="9025" y="267516"/>
                  </a:lnTo>
                  <a:lnTo>
                    <a:pt x="9209" y="266743"/>
                  </a:lnTo>
                  <a:lnTo>
                    <a:pt x="9387" y="265935"/>
                  </a:lnTo>
                  <a:lnTo>
                    <a:pt x="9557" y="265094"/>
                  </a:lnTo>
                  <a:lnTo>
                    <a:pt x="9719" y="264220"/>
                  </a:lnTo>
                  <a:lnTo>
                    <a:pt x="9867" y="263311"/>
                  </a:lnTo>
                  <a:lnTo>
                    <a:pt x="10008" y="262336"/>
                  </a:lnTo>
                  <a:lnTo>
                    <a:pt x="10141" y="261360"/>
                  </a:lnTo>
                  <a:lnTo>
                    <a:pt x="10259" y="260384"/>
                  </a:lnTo>
                  <a:lnTo>
                    <a:pt x="10370" y="259341"/>
                  </a:lnTo>
                  <a:lnTo>
                    <a:pt x="10466" y="258265"/>
                  </a:lnTo>
                  <a:lnTo>
                    <a:pt x="10554" y="257188"/>
                  </a:lnTo>
                  <a:lnTo>
                    <a:pt x="10621" y="256078"/>
                  </a:lnTo>
                  <a:lnTo>
                    <a:pt x="10687" y="254968"/>
                  </a:lnTo>
                  <a:lnTo>
                    <a:pt x="10732" y="253824"/>
                  </a:lnTo>
                  <a:lnTo>
                    <a:pt x="10769" y="252647"/>
                  </a:lnTo>
                  <a:lnTo>
                    <a:pt x="10791" y="251469"/>
                  </a:lnTo>
                  <a:lnTo>
                    <a:pt x="10798" y="250258"/>
                  </a:lnTo>
                  <a:lnTo>
                    <a:pt x="10791" y="249081"/>
                  </a:lnTo>
                  <a:lnTo>
                    <a:pt x="10769" y="247903"/>
                  </a:lnTo>
                  <a:lnTo>
                    <a:pt x="10732" y="246726"/>
                  </a:lnTo>
                  <a:lnTo>
                    <a:pt x="10687" y="245582"/>
                  </a:lnTo>
                  <a:lnTo>
                    <a:pt x="10621" y="244438"/>
                  </a:lnTo>
                  <a:lnTo>
                    <a:pt x="10554" y="243328"/>
                  </a:lnTo>
                  <a:lnTo>
                    <a:pt x="10466" y="242252"/>
                  </a:lnTo>
                  <a:lnTo>
                    <a:pt x="10370" y="241209"/>
                  </a:lnTo>
                  <a:lnTo>
                    <a:pt x="10259" y="240166"/>
                  </a:lnTo>
                  <a:lnTo>
                    <a:pt x="10141" y="239157"/>
                  </a:lnTo>
                  <a:lnTo>
                    <a:pt x="10008" y="238181"/>
                  </a:lnTo>
                  <a:lnTo>
                    <a:pt x="9867" y="237239"/>
                  </a:lnTo>
                  <a:lnTo>
                    <a:pt x="9719" y="236331"/>
                  </a:lnTo>
                  <a:lnTo>
                    <a:pt x="9557" y="235422"/>
                  </a:lnTo>
                  <a:lnTo>
                    <a:pt x="9387" y="234581"/>
                  </a:lnTo>
                  <a:lnTo>
                    <a:pt x="9209" y="233774"/>
                  </a:lnTo>
                  <a:lnTo>
                    <a:pt x="9025" y="233000"/>
                  </a:lnTo>
                  <a:lnTo>
                    <a:pt x="8825" y="232260"/>
                  </a:lnTo>
                  <a:lnTo>
                    <a:pt x="8618" y="231587"/>
                  </a:lnTo>
                  <a:lnTo>
                    <a:pt x="8411" y="230915"/>
                  </a:lnTo>
                  <a:lnTo>
                    <a:pt x="8190" y="230309"/>
                  </a:lnTo>
                  <a:lnTo>
                    <a:pt x="7968" y="229771"/>
                  </a:lnTo>
                  <a:lnTo>
                    <a:pt x="7731" y="229232"/>
                  </a:lnTo>
                  <a:lnTo>
                    <a:pt x="7495" y="228761"/>
                  </a:lnTo>
                  <a:lnTo>
                    <a:pt x="7251" y="228358"/>
                  </a:lnTo>
                  <a:lnTo>
                    <a:pt x="7000" y="227988"/>
                  </a:lnTo>
                  <a:lnTo>
                    <a:pt x="6741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7" y="226945"/>
                  </a:lnTo>
                  <a:close/>
                  <a:moveTo>
                    <a:pt x="5115" y="340384"/>
                  </a:moveTo>
                  <a:lnTo>
                    <a:pt x="4842" y="340485"/>
                  </a:lnTo>
                  <a:lnTo>
                    <a:pt x="4568" y="340653"/>
                  </a:lnTo>
                  <a:lnTo>
                    <a:pt x="4295" y="340855"/>
                  </a:lnTo>
                  <a:lnTo>
                    <a:pt x="4036" y="341124"/>
                  </a:lnTo>
                  <a:lnTo>
                    <a:pt x="3777" y="341426"/>
                  </a:lnTo>
                  <a:lnTo>
                    <a:pt x="3526" y="341797"/>
                  </a:lnTo>
                  <a:lnTo>
                    <a:pt x="3275" y="342200"/>
                  </a:lnTo>
                  <a:lnTo>
                    <a:pt x="3038" y="342671"/>
                  </a:lnTo>
                  <a:lnTo>
                    <a:pt x="2802" y="343209"/>
                  </a:lnTo>
                  <a:lnTo>
                    <a:pt x="2580" y="343748"/>
                  </a:lnTo>
                  <a:lnTo>
                    <a:pt x="2359" y="344387"/>
                  </a:lnTo>
                  <a:lnTo>
                    <a:pt x="2152" y="345026"/>
                  </a:lnTo>
                  <a:lnTo>
                    <a:pt x="1945" y="345733"/>
                  </a:lnTo>
                  <a:lnTo>
                    <a:pt x="1752" y="346439"/>
                  </a:lnTo>
                  <a:lnTo>
                    <a:pt x="1568" y="347213"/>
                  </a:lnTo>
                  <a:lnTo>
                    <a:pt x="1390" y="348054"/>
                  </a:lnTo>
                  <a:lnTo>
                    <a:pt x="1220" y="348895"/>
                  </a:lnTo>
                  <a:lnTo>
                    <a:pt x="1058" y="349770"/>
                  </a:lnTo>
                  <a:lnTo>
                    <a:pt x="910" y="350678"/>
                  </a:lnTo>
                  <a:lnTo>
                    <a:pt x="770" y="351620"/>
                  </a:lnTo>
                  <a:lnTo>
                    <a:pt x="644" y="352595"/>
                  </a:lnTo>
                  <a:lnTo>
                    <a:pt x="526" y="353605"/>
                  </a:lnTo>
                  <a:lnTo>
                    <a:pt x="415" y="354648"/>
                  </a:lnTo>
                  <a:lnTo>
                    <a:pt x="326" y="355724"/>
                  </a:lnTo>
                  <a:lnTo>
                    <a:pt x="237" y="356801"/>
                  </a:lnTo>
                  <a:lnTo>
                    <a:pt x="171" y="357911"/>
                  </a:lnTo>
                  <a:lnTo>
                    <a:pt x="112" y="359021"/>
                  </a:lnTo>
                  <a:lnTo>
                    <a:pt x="60" y="360165"/>
                  </a:lnTo>
                  <a:lnTo>
                    <a:pt x="31" y="361342"/>
                  </a:lnTo>
                  <a:lnTo>
                    <a:pt x="8" y="362520"/>
                  </a:lnTo>
                  <a:lnTo>
                    <a:pt x="1" y="363697"/>
                  </a:lnTo>
                  <a:lnTo>
                    <a:pt x="8" y="364908"/>
                  </a:lnTo>
                  <a:lnTo>
                    <a:pt x="31" y="366086"/>
                  </a:lnTo>
                  <a:lnTo>
                    <a:pt x="60" y="367263"/>
                  </a:lnTo>
                  <a:lnTo>
                    <a:pt x="112" y="368407"/>
                  </a:lnTo>
                  <a:lnTo>
                    <a:pt x="171" y="369517"/>
                  </a:lnTo>
                  <a:lnTo>
                    <a:pt x="237" y="370627"/>
                  </a:lnTo>
                  <a:lnTo>
                    <a:pt x="326" y="371704"/>
                  </a:lnTo>
                  <a:lnTo>
                    <a:pt x="415" y="372780"/>
                  </a:lnTo>
                  <a:lnTo>
                    <a:pt x="526" y="373823"/>
                  </a:lnTo>
                  <a:lnTo>
                    <a:pt x="644" y="374799"/>
                  </a:lnTo>
                  <a:lnTo>
                    <a:pt x="770" y="375808"/>
                  </a:lnTo>
                  <a:lnTo>
                    <a:pt x="910" y="376750"/>
                  </a:lnTo>
                  <a:lnTo>
                    <a:pt x="1058" y="377658"/>
                  </a:lnTo>
                  <a:lnTo>
                    <a:pt x="1220" y="378533"/>
                  </a:lnTo>
                  <a:lnTo>
                    <a:pt x="1390" y="379374"/>
                  </a:lnTo>
                  <a:lnTo>
                    <a:pt x="1568" y="380215"/>
                  </a:lnTo>
                  <a:lnTo>
                    <a:pt x="1752" y="380989"/>
                  </a:lnTo>
                  <a:lnTo>
                    <a:pt x="1945" y="381695"/>
                  </a:lnTo>
                  <a:lnTo>
                    <a:pt x="2152" y="382402"/>
                  </a:lnTo>
                  <a:lnTo>
                    <a:pt x="2359" y="383041"/>
                  </a:lnTo>
                  <a:lnTo>
                    <a:pt x="2580" y="383680"/>
                  </a:lnTo>
                  <a:lnTo>
                    <a:pt x="2802" y="384218"/>
                  </a:lnTo>
                  <a:lnTo>
                    <a:pt x="3038" y="384757"/>
                  </a:lnTo>
                  <a:lnTo>
                    <a:pt x="3275" y="385228"/>
                  </a:lnTo>
                  <a:lnTo>
                    <a:pt x="3526" y="385631"/>
                  </a:lnTo>
                  <a:lnTo>
                    <a:pt x="3777" y="386001"/>
                  </a:lnTo>
                  <a:lnTo>
                    <a:pt x="4036" y="386304"/>
                  </a:lnTo>
                  <a:lnTo>
                    <a:pt x="4295" y="386573"/>
                  </a:lnTo>
                  <a:lnTo>
                    <a:pt x="4568" y="386775"/>
                  </a:lnTo>
                  <a:lnTo>
                    <a:pt x="4842" y="386943"/>
                  </a:lnTo>
                  <a:lnTo>
                    <a:pt x="5115" y="387044"/>
                  </a:lnTo>
                  <a:lnTo>
                    <a:pt x="5677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1" y="386304"/>
                  </a:lnTo>
                  <a:lnTo>
                    <a:pt x="7000" y="386001"/>
                  </a:lnTo>
                  <a:lnTo>
                    <a:pt x="7251" y="385631"/>
                  </a:lnTo>
                  <a:lnTo>
                    <a:pt x="7495" y="385228"/>
                  </a:lnTo>
                  <a:lnTo>
                    <a:pt x="7731" y="384757"/>
                  </a:lnTo>
                  <a:lnTo>
                    <a:pt x="7968" y="384218"/>
                  </a:lnTo>
                  <a:lnTo>
                    <a:pt x="8190" y="383680"/>
                  </a:lnTo>
                  <a:lnTo>
                    <a:pt x="8411" y="383041"/>
                  </a:lnTo>
                  <a:lnTo>
                    <a:pt x="8618" y="382402"/>
                  </a:lnTo>
                  <a:lnTo>
                    <a:pt x="8825" y="381695"/>
                  </a:lnTo>
                  <a:lnTo>
                    <a:pt x="9025" y="380989"/>
                  </a:lnTo>
                  <a:lnTo>
                    <a:pt x="9209" y="380215"/>
                  </a:lnTo>
                  <a:lnTo>
                    <a:pt x="9387" y="379374"/>
                  </a:lnTo>
                  <a:lnTo>
                    <a:pt x="9557" y="378533"/>
                  </a:lnTo>
                  <a:lnTo>
                    <a:pt x="9719" y="377658"/>
                  </a:lnTo>
                  <a:lnTo>
                    <a:pt x="9867" y="376750"/>
                  </a:lnTo>
                  <a:lnTo>
                    <a:pt x="10008" y="375808"/>
                  </a:lnTo>
                  <a:lnTo>
                    <a:pt x="10141" y="374799"/>
                  </a:lnTo>
                  <a:lnTo>
                    <a:pt x="10259" y="373823"/>
                  </a:lnTo>
                  <a:lnTo>
                    <a:pt x="10370" y="372780"/>
                  </a:lnTo>
                  <a:lnTo>
                    <a:pt x="10466" y="371704"/>
                  </a:lnTo>
                  <a:lnTo>
                    <a:pt x="10554" y="370627"/>
                  </a:lnTo>
                  <a:lnTo>
                    <a:pt x="10621" y="369517"/>
                  </a:lnTo>
                  <a:lnTo>
                    <a:pt x="10687" y="368407"/>
                  </a:lnTo>
                  <a:lnTo>
                    <a:pt x="10732" y="367263"/>
                  </a:lnTo>
                  <a:lnTo>
                    <a:pt x="10769" y="366086"/>
                  </a:lnTo>
                  <a:lnTo>
                    <a:pt x="10791" y="364908"/>
                  </a:lnTo>
                  <a:lnTo>
                    <a:pt x="10798" y="363697"/>
                  </a:lnTo>
                  <a:lnTo>
                    <a:pt x="10791" y="362520"/>
                  </a:lnTo>
                  <a:lnTo>
                    <a:pt x="10769" y="361342"/>
                  </a:lnTo>
                  <a:lnTo>
                    <a:pt x="10732" y="360165"/>
                  </a:lnTo>
                  <a:lnTo>
                    <a:pt x="10687" y="359021"/>
                  </a:lnTo>
                  <a:lnTo>
                    <a:pt x="10621" y="357911"/>
                  </a:lnTo>
                  <a:lnTo>
                    <a:pt x="10554" y="356801"/>
                  </a:lnTo>
                  <a:lnTo>
                    <a:pt x="10466" y="355724"/>
                  </a:lnTo>
                  <a:lnTo>
                    <a:pt x="10370" y="354648"/>
                  </a:lnTo>
                  <a:lnTo>
                    <a:pt x="10259" y="353605"/>
                  </a:lnTo>
                  <a:lnTo>
                    <a:pt x="10141" y="352595"/>
                  </a:lnTo>
                  <a:lnTo>
                    <a:pt x="10008" y="351620"/>
                  </a:lnTo>
                  <a:lnTo>
                    <a:pt x="9867" y="350678"/>
                  </a:lnTo>
                  <a:lnTo>
                    <a:pt x="9719" y="349770"/>
                  </a:lnTo>
                  <a:lnTo>
                    <a:pt x="9557" y="348895"/>
                  </a:lnTo>
                  <a:lnTo>
                    <a:pt x="9387" y="348054"/>
                  </a:lnTo>
                  <a:lnTo>
                    <a:pt x="9209" y="347213"/>
                  </a:lnTo>
                  <a:lnTo>
                    <a:pt x="9025" y="346439"/>
                  </a:lnTo>
                  <a:lnTo>
                    <a:pt x="8825" y="345733"/>
                  </a:lnTo>
                  <a:lnTo>
                    <a:pt x="8618" y="345026"/>
                  </a:lnTo>
                  <a:lnTo>
                    <a:pt x="8411" y="344387"/>
                  </a:lnTo>
                  <a:lnTo>
                    <a:pt x="8190" y="343748"/>
                  </a:lnTo>
                  <a:lnTo>
                    <a:pt x="7968" y="343209"/>
                  </a:lnTo>
                  <a:lnTo>
                    <a:pt x="7731" y="342671"/>
                  </a:lnTo>
                  <a:lnTo>
                    <a:pt x="7495" y="342200"/>
                  </a:lnTo>
                  <a:lnTo>
                    <a:pt x="7251" y="341797"/>
                  </a:lnTo>
                  <a:lnTo>
                    <a:pt x="7000" y="341426"/>
                  </a:lnTo>
                  <a:lnTo>
                    <a:pt x="6741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7" y="340384"/>
                  </a:lnTo>
                  <a:close/>
                  <a:moveTo>
                    <a:pt x="5396" y="453822"/>
                  </a:moveTo>
                  <a:lnTo>
                    <a:pt x="5115" y="453856"/>
                  </a:lnTo>
                  <a:lnTo>
                    <a:pt x="4842" y="453957"/>
                  </a:lnTo>
                  <a:lnTo>
                    <a:pt x="4568" y="454092"/>
                  </a:lnTo>
                  <a:lnTo>
                    <a:pt x="4295" y="454293"/>
                  </a:lnTo>
                  <a:lnTo>
                    <a:pt x="4036" y="454562"/>
                  </a:lnTo>
                  <a:lnTo>
                    <a:pt x="3777" y="454865"/>
                  </a:lnTo>
                  <a:lnTo>
                    <a:pt x="3526" y="455235"/>
                  </a:lnTo>
                  <a:lnTo>
                    <a:pt x="3275" y="455639"/>
                  </a:lnTo>
                  <a:lnTo>
                    <a:pt x="3038" y="456110"/>
                  </a:lnTo>
                  <a:lnTo>
                    <a:pt x="2802" y="456615"/>
                  </a:lnTo>
                  <a:lnTo>
                    <a:pt x="2580" y="457153"/>
                  </a:lnTo>
                  <a:lnTo>
                    <a:pt x="2359" y="457758"/>
                  </a:lnTo>
                  <a:lnTo>
                    <a:pt x="2152" y="458398"/>
                  </a:lnTo>
                  <a:lnTo>
                    <a:pt x="1945" y="459070"/>
                  </a:lnTo>
                  <a:lnTo>
                    <a:pt x="1752" y="459811"/>
                  </a:lnTo>
                  <a:lnTo>
                    <a:pt x="1568" y="460551"/>
                  </a:lnTo>
                  <a:lnTo>
                    <a:pt x="1390" y="461358"/>
                  </a:lnTo>
                  <a:lnTo>
                    <a:pt x="1220" y="462199"/>
                  </a:lnTo>
                  <a:lnTo>
                    <a:pt x="1058" y="463074"/>
                  </a:lnTo>
                  <a:lnTo>
                    <a:pt x="910" y="463982"/>
                  </a:lnTo>
                  <a:lnTo>
                    <a:pt x="770" y="464924"/>
                  </a:lnTo>
                  <a:lnTo>
                    <a:pt x="644" y="465900"/>
                  </a:lnTo>
                  <a:lnTo>
                    <a:pt x="526" y="466875"/>
                  </a:lnTo>
                  <a:lnTo>
                    <a:pt x="415" y="467918"/>
                  </a:lnTo>
                  <a:lnTo>
                    <a:pt x="326" y="468961"/>
                  </a:lnTo>
                  <a:lnTo>
                    <a:pt x="237" y="470038"/>
                  </a:lnTo>
                  <a:lnTo>
                    <a:pt x="171" y="471148"/>
                  </a:lnTo>
                  <a:lnTo>
                    <a:pt x="112" y="472258"/>
                  </a:lnTo>
                  <a:lnTo>
                    <a:pt x="60" y="473402"/>
                  </a:lnTo>
                  <a:lnTo>
                    <a:pt x="31" y="474579"/>
                  </a:lnTo>
                  <a:lnTo>
                    <a:pt x="8" y="475757"/>
                  </a:lnTo>
                  <a:lnTo>
                    <a:pt x="1" y="476934"/>
                  </a:lnTo>
                  <a:lnTo>
                    <a:pt x="8" y="478179"/>
                  </a:lnTo>
                  <a:lnTo>
                    <a:pt x="31" y="479356"/>
                  </a:lnTo>
                  <a:lnTo>
                    <a:pt x="60" y="480534"/>
                  </a:lnTo>
                  <a:lnTo>
                    <a:pt x="112" y="481711"/>
                  </a:lnTo>
                  <a:lnTo>
                    <a:pt x="171" y="482855"/>
                  </a:lnTo>
                  <a:lnTo>
                    <a:pt x="237" y="483965"/>
                  </a:lnTo>
                  <a:lnTo>
                    <a:pt x="326" y="485075"/>
                  </a:lnTo>
                  <a:lnTo>
                    <a:pt x="415" y="486152"/>
                  </a:lnTo>
                  <a:lnTo>
                    <a:pt x="526" y="487195"/>
                  </a:lnTo>
                  <a:lnTo>
                    <a:pt x="644" y="488204"/>
                  </a:lnTo>
                  <a:lnTo>
                    <a:pt x="770" y="489179"/>
                  </a:lnTo>
                  <a:lnTo>
                    <a:pt x="910" y="490155"/>
                  </a:lnTo>
                  <a:lnTo>
                    <a:pt x="1058" y="491063"/>
                  </a:lnTo>
                  <a:lnTo>
                    <a:pt x="1220" y="491972"/>
                  </a:lnTo>
                  <a:lnTo>
                    <a:pt x="1390" y="492813"/>
                  </a:lnTo>
                  <a:lnTo>
                    <a:pt x="1568" y="493620"/>
                  </a:lnTo>
                  <a:lnTo>
                    <a:pt x="1752" y="494394"/>
                  </a:lnTo>
                  <a:lnTo>
                    <a:pt x="1945" y="495134"/>
                  </a:lnTo>
                  <a:lnTo>
                    <a:pt x="2152" y="495840"/>
                  </a:lnTo>
                  <a:lnTo>
                    <a:pt x="2359" y="496513"/>
                  </a:lnTo>
                  <a:lnTo>
                    <a:pt x="2580" y="497119"/>
                  </a:lnTo>
                  <a:lnTo>
                    <a:pt x="2802" y="497691"/>
                  </a:lnTo>
                  <a:lnTo>
                    <a:pt x="3038" y="498195"/>
                  </a:lnTo>
                  <a:lnTo>
                    <a:pt x="3275" y="498666"/>
                  </a:lnTo>
                  <a:lnTo>
                    <a:pt x="3526" y="499104"/>
                  </a:lnTo>
                  <a:lnTo>
                    <a:pt x="3777" y="499474"/>
                  </a:lnTo>
                  <a:lnTo>
                    <a:pt x="4036" y="499777"/>
                  </a:lnTo>
                  <a:lnTo>
                    <a:pt x="4295" y="500046"/>
                  </a:lnTo>
                  <a:lnTo>
                    <a:pt x="4568" y="500248"/>
                  </a:lnTo>
                  <a:lnTo>
                    <a:pt x="4842" y="500382"/>
                  </a:lnTo>
                  <a:lnTo>
                    <a:pt x="5115" y="500483"/>
                  </a:lnTo>
                  <a:lnTo>
                    <a:pt x="5396" y="500517"/>
                  </a:lnTo>
                  <a:lnTo>
                    <a:pt x="5677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1" y="499777"/>
                  </a:lnTo>
                  <a:lnTo>
                    <a:pt x="7000" y="499474"/>
                  </a:lnTo>
                  <a:lnTo>
                    <a:pt x="7251" y="499104"/>
                  </a:lnTo>
                  <a:lnTo>
                    <a:pt x="7495" y="498666"/>
                  </a:lnTo>
                  <a:lnTo>
                    <a:pt x="7731" y="498195"/>
                  </a:lnTo>
                  <a:lnTo>
                    <a:pt x="7968" y="497691"/>
                  </a:lnTo>
                  <a:lnTo>
                    <a:pt x="8190" y="497119"/>
                  </a:lnTo>
                  <a:lnTo>
                    <a:pt x="8411" y="496513"/>
                  </a:lnTo>
                  <a:lnTo>
                    <a:pt x="8618" y="495840"/>
                  </a:lnTo>
                  <a:lnTo>
                    <a:pt x="8825" y="495134"/>
                  </a:lnTo>
                  <a:lnTo>
                    <a:pt x="9025" y="494394"/>
                  </a:lnTo>
                  <a:lnTo>
                    <a:pt x="9209" y="493620"/>
                  </a:lnTo>
                  <a:lnTo>
                    <a:pt x="9387" y="492813"/>
                  </a:lnTo>
                  <a:lnTo>
                    <a:pt x="9557" y="491972"/>
                  </a:lnTo>
                  <a:lnTo>
                    <a:pt x="9719" y="491063"/>
                  </a:lnTo>
                  <a:lnTo>
                    <a:pt x="9867" y="490155"/>
                  </a:lnTo>
                  <a:lnTo>
                    <a:pt x="10008" y="489179"/>
                  </a:lnTo>
                  <a:lnTo>
                    <a:pt x="10141" y="488204"/>
                  </a:lnTo>
                  <a:lnTo>
                    <a:pt x="10259" y="487195"/>
                  </a:lnTo>
                  <a:lnTo>
                    <a:pt x="10370" y="486152"/>
                  </a:lnTo>
                  <a:lnTo>
                    <a:pt x="10466" y="485075"/>
                  </a:lnTo>
                  <a:lnTo>
                    <a:pt x="10554" y="483965"/>
                  </a:lnTo>
                  <a:lnTo>
                    <a:pt x="10621" y="482855"/>
                  </a:lnTo>
                  <a:lnTo>
                    <a:pt x="10687" y="481711"/>
                  </a:lnTo>
                  <a:lnTo>
                    <a:pt x="10732" y="480534"/>
                  </a:lnTo>
                  <a:lnTo>
                    <a:pt x="10769" y="479356"/>
                  </a:lnTo>
                  <a:lnTo>
                    <a:pt x="10791" y="478179"/>
                  </a:lnTo>
                  <a:lnTo>
                    <a:pt x="10798" y="476934"/>
                  </a:lnTo>
                  <a:lnTo>
                    <a:pt x="10791" y="475757"/>
                  </a:lnTo>
                  <a:lnTo>
                    <a:pt x="10769" y="474579"/>
                  </a:lnTo>
                  <a:lnTo>
                    <a:pt x="10732" y="473402"/>
                  </a:lnTo>
                  <a:lnTo>
                    <a:pt x="10687" y="472258"/>
                  </a:lnTo>
                  <a:lnTo>
                    <a:pt x="10621" y="471148"/>
                  </a:lnTo>
                  <a:lnTo>
                    <a:pt x="10554" y="470038"/>
                  </a:lnTo>
                  <a:lnTo>
                    <a:pt x="10466" y="468961"/>
                  </a:lnTo>
                  <a:lnTo>
                    <a:pt x="10370" y="467918"/>
                  </a:lnTo>
                  <a:lnTo>
                    <a:pt x="10259" y="466875"/>
                  </a:lnTo>
                  <a:lnTo>
                    <a:pt x="10141" y="465900"/>
                  </a:lnTo>
                  <a:lnTo>
                    <a:pt x="10008" y="464924"/>
                  </a:lnTo>
                  <a:lnTo>
                    <a:pt x="9867" y="463982"/>
                  </a:lnTo>
                  <a:lnTo>
                    <a:pt x="9719" y="463074"/>
                  </a:lnTo>
                  <a:lnTo>
                    <a:pt x="9557" y="462199"/>
                  </a:lnTo>
                  <a:lnTo>
                    <a:pt x="9387" y="461358"/>
                  </a:lnTo>
                  <a:lnTo>
                    <a:pt x="9209" y="460551"/>
                  </a:lnTo>
                  <a:lnTo>
                    <a:pt x="9025" y="459811"/>
                  </a:lnTo>
                  <a:lnTo>
                    <a:pt x="8825" y="459070"/>
                  </a:lnTo>
                  <a:lnTo>
                    <a:pt x="8618" y="458398"/>
                  </a:lnTo>
                  <a:lnTo>
                    <a:pt x="8411" y="457758"/>
                  </a:lnTo>
                  <a:lnTo>
                    <a:pt x="8190" y="457153"/>
                  </a:lnTo>
                  <a:lnTo>
                    <a:pt x="7968" y="456615"/>
                  </a:lnTo>
                  <a:lnTo>
                    <a:pt x="7731" y="456110"/>
                  </a:lnTo>
                  <a:lnTo>
                    <a:pt x="7495" y="455639"/>
                  </a:lnTo>
                  <a:lnTo>
                    <a:pt x="7251" y="455235"/>
                  </a:lnTo>
                  <a:lnTo>
                    <a:pt x="7000" y="454865"/>
                  </a:lnTo>
                  <a:lnTo>
                    <a:pt x="6741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7" y="453856"/>
                  </a:lnTo>
                  <a:lnTo>
                    <a:pt x="5396" y="453822"/>
                  </a:lnTo>
                  <a:close/>
                  <a:moveTo>
                    <a:pt x="5115" y="567059"/>
                  </a:moveTo>
                  <a:lnTo>
                    <a:pt x="4842" y="567160"/>
                  </a:lnTo>
                  <a:lnTo>
                    <a:pt x="4568" y="567328"/>
                  </a:lnTo>
                  <a:lnTo>
                    <a:pt x="4295" y="567530"/>
                  </a:lnTo>
                  <a:lnTo>
                    <a:pt x="4036" y="567766"/>
                  </a:lnTo>
                  <a:lnTo>
                    <a:pt x="3777" y="568102"/>
                  </a:lnTo>
                  <a:lnTo>
                    <a:pt x="3526" y="568472"/>
                  </a:lnTo>
                  <a:lnTo>
                    <a:pt x="3275" y="568876"/>
                  </a:lnTo>
                  <a:lnTo>
                    <a:pt x="3038" y="569347"/>
                  </a:lnTo>
                  <a:lnTo>
                    <a:pt x="2802" y="569885"/>
                  </a:lnTo>
                  <a:lnTo>
                    <a:pt x="2580" y="570423"/>
                  </a:lnTo>
                  <a:lnTo>
                    <a:pt x="2359" y="571029"/>
                  </a:lnTo>
                  <a:lnTo>
                    <a:pt x="2152" y="571702"/>
                  </a:lnTo>
                  <a:lnTo>
                    <a:pt x="1945" y="572408"/>
                  </a:lnTo>
                  <a:lnTo>
                    <a:pt x="1752" y="573115"/>
                  </a:lnTo>
                  <a:lnTo>
                    <a:pt x="1568" y="573889"/>
                  </a:lnTo>
                  <a:lnTo>
                    <a:pt x="1390" y="574730"/>
                  </a:lnTo>
                  <a:lnTo>
                    <a:pt x="1220" y="575571"/>
                  </a:lnTo>
                  <a:lnTo>
                    <a:pt x="1058" y="576445"/>
                  </a:lnTo>
                  <a:lnTo>
                    <a:pt x="910" y="577354"/>
                  </a:lnTo>
                  <a:lnTo>
                    <a:pt x="770" y="578296"/>
                  </a:lnTo>
                  <a:lnTo>
                    <a:pt x="644" y="579271"/>
                  </a:lnTo>
                  <a:lnTo>
                    <a:pt x="526" y="580280"/>
                  </a:lnTo>
                  <a:lnTo>
                    <a:pt x="415" y="581323"/>
                  </a:lnTo>
                  <a:lnTo>
                    <a:pt x="326" y="582400"/>
                  </a:lnTo>
                  <a:lnTo>
                    <a:pt x="237" y="583476"/>
                  </a:lnTo>
                  <a:lnTo>
                    <a:pt x="171" y="584586"/>
                  </a:lnTo>
                  <a:lnTo>
                    <a:pt x="112" y="585697"/>
                  </a:lnTo>
                  <a:lnTo>
                    <a:pt x="60" y="586840"/>
                  </a:lnTo>
                  <a:lnTo>
                    <a:pt x="31" y="588018"/>
                  </a:lnTo>
                  <a:lnTo>
                    <a:pt x="8" y="589195"/>
                  </a:lnTo>
                  <a:lnTo>
                    <a:pt x="1" y="590373"/>
                  </a:lnTo>
                  <a:lnTo>
                    <a:pt x="8" y="591618"/>
                  </a:lnTo>
                  <a:lnTo>
                    <a:pt x="31" y="592795"/>
                  </a:lnTo>
                  <a:lnTo>
                    <a:pt x="60" y="593972"/>
                  </a:lnTo>
                  <a:lnTo>
                    <a:pt x="112" y="595150"/>
                  </a:lnTo>
                  <a:lnTo>
                    <a:pt x="171" y="596294"/>
                  </a:lnTo>
                  <a:lnTo>
                    <a:pt x="237" y="597404"/>
                  </a:lnTo>
                  <a:lnTo>
                    <a:pt x="326" y="598480"/>
                  </a:lnTo>
                  <a:lnTo>
                    <a:pt x="415" y="599557"/>
                  </a:lnTo>
                  <a:lnTo>
                    <a:pt x="526" y="600600"/>
                  </a:lnTo>
                  <a:lnTo>
                    <a:pt x="644" y="601609"/>
                  </a:lnTo>
                  <a:lnTo>
                    <a:pt x="770" y="602585"/>
                  </a:lnTo>
                  <a:lnTo>
                    <a:pt x="910" y="603527"/>
                  </a:lnTo>
                  <a:lnTo>
                    <a:pt x="1058" y="604435"/>
                  </a:lnTo>
                  <a:lnTo>
                    <a:pt x="1220" y="605310"/>
                  </a:lnTo>
                  <a:lnTo>
                    <a:pt x="1390" y="606151"/>
                  </a:lnTo>
                  <a:lnTo>
                    <a:pt x="1568" y="606958"/>
                  </a:lnTo>
                  <a:lnTo>
                    <a:pt x="1752" y="607732"/>
                  </a:lnTo>
                  <a:lnTo>
                    <a:pt x="1945" y="608472"/>
                  </a:lnTo>
                  <a:lnTo>
                    <a:pt x="2152" y="609145"/>
                  </a:lnTo>
                  <a:lnTo>
                    <a:pt x="2359" y="609784"/>
                  </a:lnTo>
                  <a:lnTo>
                    <a:pt x="2580" y="610389"/>
                  </a:lnTo>
                  <a:lnTo>
                    <a:pt x="2802" y="610961"/>
                  </a:lnTo>
                  <a:lnTo>
                    <a:pt x="3038" y="611466"/>
                  </a:lnTo>
                  <a:lnTo>
                    <a:pt x="3275" y="611937"/>
                  </a:lnTo>
                  <a:lnTo>
                    <a:pt x="3526" y="612341"/>
                  </a:lnTo>
                  <a:lnTo>
                    <a:pt x="3777" y="612711"/>
                  </a:lnTo>
                  <a:lnTo>
                    <a:pt x="4036" y="613013"/>
                  </a:lnTo>
                  <a:lnTo>
                    <a:pt x="4295" y="613249"/>
                  </a:lnTo>
                  <a:lnTo>
                    <a:pt x="4568" y="613451"/>
                  </a:lnTo>
                  <a:lnTo>
                    <a:pt x="4842" y="613619"/>
                  </a:lnTo>
                  <a:lnTo>
                    <a:pt x="5115" y="613686"/>
                  </a:lnTo>
                  <a:lnTo>
                    <a:pt x="5396" y="613720"/>
                  </a:lnTo>
                  <a:lnTo>
                    <a:pt x="5677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1" y="613013"/>
                  </a:lnTo>
                  <a:lnTo>
                    <a:pt x="7000" y="612711"/>
                  </a:lnTo>
                  <a:lnTo>
                    <a:pt x="7251" y="612341"/>
                  </a:lnTo>
                  <a:lnTo>
                    <a:pt x="7495" y="611937"/>
                  </a:lnTo>
                  <a:lnTo>
                    <a:pt x="7731" y="611466"/>
                  </a:lnTo>
                  <a:lnTo>
                    <a:pt x="7968" y="610961"/>
                  </a:lnTo>
                  <a:lnTo>
                    <a:pt x="8190" y="610389"/>
                  </a:lnTo>
                  <a:lnTo>
                    <a:pt x="8411" y="609784"/>
                  </a:lnTo>
                  <a:lnTo>
                    <a:pt x="8618" y="609145"/>
                  </a:lnTo>
                  <a:lnTo>
                    <a:pt x="8825" y="608472"/>
                  </a:lnTo>
                  <a:lnTo>
                    <a:pt x="9025" y="607732"/>
                  </a:lnTo>
                  <a:lnTo>
                    <a:pt x="9209" y="606958"/>
                  </a:lnTo>
                  <a:lnTo>
                    <a:pt x="9387" y="606151"/>
                  </a:lnTo>
                  <a:lnTo>
                    <a:pt x="9557" y="605310"/>
                  </a:lnTo>
                  <a:lnTo>
                    <a:pt x="9719" y="604435"/>
                  </a:lnTo>
                  <a:lnTo>
                    <a:pt x="9867" y="603527"/>
                  </a:lnTo>
                  <a:lnTo>
                    <a:pt x="10008" y="602585"/>
                  </a:lnTo>
                  <a:lnTo>
                    <a:pt x="10141" y="601609"/>
                  </a:lnTo>
                  <a:lnTo>
                    <a:pt x="10259" y="600600"/>
                  </a:lnTo>
                  <a:lnTo>
                    <a:pt x="10370" y="599557"/>
                  </a:lnTo>
                  <a:lnTo>
                    <a:pt x="10466" y="598480"/>
                  </a:lnTo>
                  <a:lnTo>
                    <a:pt x="10554" y="597404"/>
                  </a:lnTo>
                  <a:lnTo>
                    <a:pt x="10621" y="596294"/>
                  </a:lnTo>
                  <a:lnTo>
                    <a:pt x="10687" y="595150"/>
                  </a:lnTo>
                  <a:lnTo>
                    <a:pt x="10732" y="593972"/>
                  </a:lnTo>
                  <a:lnTo>
                    <a:pt x="10769" y="592795"/>
                  </a:lnTo>
                  <a:lnTo>
                    <a:pt x="10791" y="591618"/>
                  </a:lnTo>
                  <a:lnTo>
                    <a:pt x="10798" y="590373"/>
                  </a:lnTo>
                  <a:lnTo>
                    <a:pt x="10791" y="589195"/>
                  </a:lnTo>
                  <a:lnTo>
                    <a:pt x="10769" y="588018"/>
                  </a:lnTo>
                  <a:lnTo>
                    <a:pt x="10732" y="586840"/>
                  </a:lnTo>
                  <a:lnTo>
                    <a:pt x="10687" y="585697"/>
                  </a:lnTo>
                  <a:lnTo>
                    <a:pt x="10621" y="584586"/>
                  </a:lnTo>
                  <a:lnTo>
                    <a:pt x="10554" y="583476"/>
                  </a:lnTo>
                  <a:lnTo>
                    <a:pt x="10466" y="582400"/>
                  </a:lnTo>
                  <a:lnTo>
                    <a:pt x="10370" y="581323"/>
                  </a:lnTo>
                  <a:lnTo>
                    <a:pt x="10259" y="580280"/>
                  </a:lnTo>
                  <a:lnTo>
                    <a:pt x="10141" y="579271"/>
                  </a:lnTo>
                  <a:lnTo>
                    <a:pt x="10008" y="578296"/>
                  </a:lnTo>
                  <a:lnTo>
                    <a:pt x="9867" y="577354"/>
                  </a:lnTo>
                  <a:lnTo>
                    <a:pt x="9719" y="576445"/>
                  </a:lnTo>
                  <a:lnTo>
                    <a:pt x="9557" y="575571"/>
                  </a:lnTo>
                  <a:lnTo>
                    <a:pt x="9387" y="574730"/>
                  </a:lnTo>
                  <a:lnTo>
                    <a:pt x="9209" y="573889"/>
                  </a:lnTo>
                  <a:lnTo>
                    <a:pt x="9025" y="573115"/>
                  </a:lnTo>
                  <a:lnTo>
                    <a:pt x="8825" y="572408"/>
                  </a:lnTo>
                  <a:lnTo>
                    <a:pt x="8618" y="571702"/>
                  </a:lnTo>
                  <a:lnTo>
                    <a:pt x="8411" y="571029"/>
                  </a:lnTo>
                  <a:lnTo>
                    <a:pt x="8190" y="570423"/>
                  </a:lnTo>
                  <a:lnTo>
                    <a:pt x="7968" y="569885"/>
                  </a:lnTo>
                  <a:lnTo>
                    <a:pt x="7731" y="569347"/>
                  </a:lnTo>
                  <a:lnTo>
                    <a:pt x="7495" y="568876"/>
                  </a:lnTo>
                  <a:lnTo>
                    <a:pt x="7251" y="568472"/>
                  </a:lnTo>
                  <a:lnTo>
                    <a:pt x="7000" y="568102"/>
                  </a:lnTo>
                  <a:lnTo>
                    <a:pt x="6741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7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1;p2"/>
            <p:cNvSpPr/>
            <p:nvPr/>
          </p:nvSpPr>
          <p:spPr>
            <a:xfrm>
              <a:off x="2244887" y="931941"/>
              <a:ext cx="30377" cy="405055"/>
            </a:xfrm>
            <a:custGeom>
              <a:avLst/>
              <a:gdLst/>
              <a:ahLst/>
              <a:cxnLst/>
              <a:rect l="l" t="t" r="r" b="b"/>
              <a:pathLst>
                <a:path w="10791" h="613720" extrusionOk="0">
                  <a:moveTo>
                    <a:pt x="5395" y="0"/>
                  </a:moveTo>
                  <a:lnTo>
                    <a:pt x="5114" y="34"/>
                  </a:lnTo>
                  <a:lnTo>
                    <a:pt x="4841" y="135"/>
                  </a:lnTo>
                  <a:lnTo>
                    <a:pt x="4568" y="269"/>
                  </a:lnTo>
                  <a:lnTo>
                    <a:pt x="4294" y="471"/>
                  </a:lnTo>
                  <a:lnTo>
                    <a:pt x="4035" y="740"/>
                  </a:lnTo>
                  <a:lnTo>
                    <a:pt x="3777" y="1043"/>
                  </a:lnTo>
                  <a:lnTo>
                    <a:pt x="3526" y="1413"/>
                  </a:lnTo>
                  <a:lnTo>
                    <a:pt x="3274" y="1850"/>
                  </a:lnTo>
                  <a:lnTo>
                    <a:pt x="3038" y="2321"/>
                  </a:lnTo>
                  <a:lnTo>
                    <a:pt x="2801" y="2826"/>
                  </a:lnTo>
                  <a:lnTo>
                    <a:pt x="2580" y="3398"/>
                  </a:lnTo>
                  <a:lnTo>
                    <a:pt x="2358" y="4003"/>
                  </a:lnTo>
                  <a:lnTo>
                    <a:pt x="2151" y="4643"/>
                  </a:lnTo>
                  <a:lnTo>
                    <a:pt x="1944" y="5349"/>
                  </a:lnTo>
                  <a:lnTo>
                    <a:pt x="1752" y="6089"/>
                  </a:lnTo>
                  <a:lnTo>
                    <a:pt x="1560" y="6863"/>
                  </a:lnTo>
                  <a:lnTo>
                    <a:pt x="1382" y="7670"/>
                  </a:lnTo>
                  <a:lnTo>
                    <a:pt x="1220" y="8511"/>
                  </a:lnTo>
                  <a:lnTo>
                    <a:pt x="1057" y="9420"/>
                  </a:lnTo>
                  <a:lnTo>
                    <a:pt x="909" y="10328"/>
                  </a:lnTo>
                  <a:lnTo>
                    <a:pt x="769" y="11270"/>
                  </a:lnTo>
                  <a:lnTo>
                    <a:pt x="643" y="12245"/>
                  </a:lnTo>
                  <a:lnTo>
                    <a:pt x="525" y="13255"/>
                  </a:lnTo>
                  <a:lnTo>
                    <a:pt x="414" y="14298"/>
                  </a:lnTo>
                  <a:lnTo>
                    <a:pt x="318" y="15340"/>
                  </a:lnTo>
                  <a:lnTo>
                    <a:pt x="237" y="16417"/>
                  </a:lnTo>
                  <a:lnTo>
                    <a:pt x="163" y="17527"/>
                  </a:lnTo>
                  <a:lnTo>
                    <a:pt x="104" y="18671"/>
                  </a:lnTo>
                  <a:lnTo>
                    <a:pt x="59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0" y="23347"/>
                  </a:lnTo>
                  <a:lnTo>
                    <a:pt x="8" y="24558"/>
                  </a:lnTo>
                  <a:lnTo>
                    <a:pt x="30" y="25736"/>
                  </a:lnTo>
                  <a:lnTo>
                    <a:pt x="59" y="26879"/>
                  </a:lnTo>
                  <a:lnTo>
                    <a:pt x="104" y="28023"/>
                  </a:lnTo>
                  <a:lnTo>
                    <a:pt x="163" y="29167"/>
                  </a:lnTo>
                  <a:lnTo>
                    <a:pt x="237" y="30277"/>
                  </a:lnTo>
                  <a:lnTo>
                    <a:pt x="318" y="31354"/>
                  </a:lnTo>
                  <a:lnTo>
                    <a:pt x="414" y="32397"/>
                  </a:lnTo>
                  <a:lnTo>
                    <a:pt x="525" y="33440"/>
                  </a:lnTo>
                  <a:lnTo>
                    <a:pt x="643" y="34449"/>
                  </a:lnTo>
                  <a:lnTo>
                    <a:pt x="769" y="35424"/>
                  </a:lnTo>
                  <a:lnTo>
                    <a:pt x="909" y="36366"/>
                  </a:lnTo>
                  <a:lnTo>
                    <a:pt x="1057" y="37275"/>
                  </a:lnTo>
                  <a:lnTo>
                    <a:pt x="1220" y="38183"/>
                  </a:lnTo>
                  <a:lnTo>
                    <a:pt x="1382" y="39024"/>
                  </a:lnTo>
                  <a:lnTo>
                    <a:pt x="1560" y="39831"/>
                  </a:lnTo>
                  <a:lnTo>
                    <a:pt x="1752" y="40605"/>
                  </a:lnTo>
                  <a:lnTo>
                    <a:pt x="1944" y="41345"/>
                  </a:lnTo>
                  <a:lnTo>
                    <a:pt x="2151" y="42052"/>
                  </a:lnTo>
                  <a:lnTo>
                    <a:pt x="2358" y="42691"/>
                  </a:lnTo>
                  <a:lnTo>
                    <a:pt x="2580" y="43296"/>
                  </a:lnTo>
                  <a:lnTo>
                    <a:pt x="2801" y="43868"/>
                  </a:lnTo>
                  <a:lnTo>
                    <a:pt x="3038" y="44373"/>
                  </a:lnTo>
                  <a:lnTo>
                    <a:pt x="3274" y="44844"/>
                  </a:lnTo>
                  <a:lnTo>
                    <a:pt x="3526" y="45281"/>
                  </a:lnTo>
                  <a:lnTo>
                    <a:pt x="3777" y="45651"/>
                  </a:lnTo>
                  <a:lnTo>
                    <a:pt x="4035" y="45954"/>
                  </a:lnTo>
                  <a:lnTo>
                    <a:pt x="4294" y="46223"/>
                  </a:lnTo>
                  <a:lnTo>
                    <a:pt x="4568" y="46425"/>
                  </a:lnTo>
                  <a:lnTo>
                    <a:pt x="4841" y="46560"/>
                  </a:lnTo>
                  <a:lnTo>
                    <a:pt x="5114" y="46661"/>
                  </a:lnTo>
                  <a:lnTo>
                    <a:pt x="5395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0" y="45954"/>
                  </a:lnTo>
                  <a:lnTo>
                    <a:pt x="6999" y="45651"/>
                  </a:lnTo>
                  <a:lnTo>
                    <a:pt x="7250" y="45281"/>
                  </a:lnTo>
                  <a:lnTo>
                    <a:pt x="7494" y="44844"/>
                  </a:lnTo>
                  <a:lnTo>
                    <a:pt x="7731" y="44373"/>
                  </a:lnTo>
                  <a:lnTo>
                    <a:pt x="7960" y="43868"/>
                  </a:lnTo>
                  <a:lnTo>
                    <a:pt x="8189" y="43296"/>
                  </a:lnTo>
                  <a:lnTo>
                    <a:pt x="8411" y="42691"/>
                  </a:lnTo>
                  <a:lnTo>
                    <a:pt x="8618" y="42052"/>
                  </a:lnTo>
                  <a:lnTo>
                    <a:pt x="8824" y="41345"/>
                  </a:lnTo>
                  <a:lnTo>
                    <a:pt x="9017" y="40605"/>
                  </a:lnTo>
                  <a:lnTo>
                    <a:pt x="9209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9" y="37275"/>
                  </a:lnTo>
                  <a:lnTo>
                    <a:pt x="9867" y="36366"/>
                  </a:lnTo>
                  <a:lnTo>
                    <a:pt x="10007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9" y="32397"/>
                  </a:lnTo>
                  <a:lnTo>
                    <a:pt x="10465" y="31354"/>
                  </a:lnTo>
                  <a:lnTo>
                    <a:pt x="10546" y="30277"/>
                  </a:lnTo>
                  <a:lnTo>
                    <a:pt x="10620" y="29167"/>
                  </a:lnTo>
                  <a:lnTo>
                    <a:pt x="10687" y="28023"/>
                  </a:lnTo>
                  <a:lnTo>
                    <a:pt x="10731" y="26879"/>
                  </a:lnTo>
                  <a:lnTo>
                    <a:pt x="10768" y="25736"/>
                  </a:lnTo>
                  <a:lnTo>
                    <a:pt x="10790" y="24558"/>
                  </a:lnTo>
                  <a:lnTo>
                    <a:pt x="10790" y="23347"/>
                  </a:lnTo>
                  <a:lnTo>
                    <a:pt x="10790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0" y="17527"/>
                  </a:lnTo>
                  <a:lnTo>
                    <a:pt x="10546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07" y="11270"/>
                  </a:lnTo>
                  <a:lnTo>
                    <a:pt x="9867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17" y="6089"/>
                  </a:lnTo>
                  <a:lnTo>
                    <a:pt x="8824" y="5349"/>
                  </a:lnTo>
                  <a:lnTo>
                    <a:pt x="8618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0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0" y="1413"/>
                  </a:lnTo>
                  <a:lnTo>
                    <a:pt x="6999" y="1043"/>
                  </a:lnTo>
                  <a:lnTo>
                    <a:pt x="6740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395" y="0"/>
                  </a:lnTo>
                  <a:close/>
                  <a:moveTo>
                    <a:pt x="5395" y="113472"/>
                  </a:moveTo>
                  <a:lnTo>
                    <a:pt x="5114" y="113506"/>
                  </a:lnTo>
                  <a:lnTo>
                    <a:pt x="4841" y="113573"/>
                  </a:lnTo>
                  <a:lnTo>
                    <a:pt x="4568" y="113742"/>
                  </a:lnTo>
                  <a:lnTo>
                    <a:pt x="4294" y="113943"/>
                  </a:lnTo>
                  <a:lnTo>
                    <a:pt x="4035" y="114213"/>
                  </a:lnTo>
                  <a:lnTo>
                    <a:pt x="3777" y="114515"/>
                  </a:lnTo>
                  <a:lnTo>
                    <a:pt x="3526" y="114885"/>
                  </a:lnTo>
                  <a:lnTo>
                    <a:pt x="3274" y="115323"/>
                  </a:lnTo>
                  <a:lnTo>
                    <a:pt x="3038" y="115794"/>
                  </a:lnTo>
                  <a:lnTo>
                    <a:pt x="2801" y="116298"/>
                  </a:lnTo>
                  <a:lnTo>
                    <a:pt x="2580" y="116870"/>
                  </a:lnTo>
                  <a:lnTo>
                    <a:pt x="2358" y="117476"/>
                  </a:lnTo>
                  <a:lnTo>
                    <a:pt x="2151" y="118115"/>
                  </a:lnTo>
                  <a:lnTo>
                    <a:pt x="1944" y="118821"/>
                  </a:lnTo>
                  <a:lnTo>
                    <a:pt x="1752" y="119562"/>
                  </a:lnTo>
                  <a:lnTo>
                    <a:pt x="1560" y="120335"/>
                  </a:lnTo>
                  <a:lnTo>
                    <a:pt x="1382" y="121143"/>
                  </a:lnTo>
                  <a:lnTo>
                    <a:pt x="1220" y="121984"/>
                  </a:lnTo>
                  <a:lnTo>
                    <a:pt x="1057" y="122858"/>
                  </a:lnTo>
                  <a:lnTo>
                    <a:pt x="909" y="123800"/>
                  </a:lnTo>
                  <a:lnTo>
                    <a:pt x="769" y="124742"/>
                  </a:lnTo>
                  <a:lnTo>
                    <a:pt x="643" y="125718"/>
                  </a:lnTo>
                  <a:lnTo>
                    <a:pt x="525" y="126727"/>
                  </a:lnTo>
                  <a:lnTo>
                    <a:pt x="414" y="127736"/>
                  </a:lnTo>
                  <a:lnTo>
                    <a:pt x="318" y="128813"/>
                  </a:lnTo>
                  <a:lnTo>
                    <a:pt x="237" y="129889"/>
                  </a:lnTo>
                  <a:lnTo>
                    <a:pt x="163" y="131000"/>
                  </a:lnTo>
                  <a:lnTo>
                    <a:pt x="104" y="132110"/>
                  </a:lnTo>
                  <a:lnTo>
                    <a:pt x="59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0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59" y="140352"/>
                  </a:lnTo>
                  <a:lnTo>
                    <a:pt x="104" y="141496"/>
                  </a:lnTo>
                  <a:lnTo>
                    <a:pt x="163" y="142640"/>
                  </a:lnTo>
                  <a:lnTo>
                    <a:pt x="237" y="143716"/>
                  </a:lnTo>
                  <a:lnTo>
                    <a:pt x="318" y="144826"/>
                  </a:lnTo>
                  <a:lnTo>
                    <a:pt x="414" y="145869"/>
                  </a:lnTo>
                  <a:lnTo>
                    <a:pt x="525" y="146912"/>
                  </a:lnTo>
                  <a:lnTo>
                    <a:pt x="643" y="147921"/>
                  </a:lnTo>
                  <a:lnTo>
                    <a:pt x="769" y="148897"/>
                  </a:lnTo>
                  <a:lnTo>
                    <a:pt x="909" y="149839"/>
                  </a:lnTo>
                  <a:lnTo>
                    <a:pt x="1057" y="150747"/>
                  </a:lnTo>
                  <a:lnTo>
                    <a:pt x="1220" y="151622"/>
                  </a:lnTo>
                  <a:lnTo>
                    <a:pt x="1382" y="152496"/>
                  </a:lnTo>
                  <a:lnTo>
                    <a:pt x="1560" y="153304"/>
                  </a:lnTo>
                  <a:lnTo>
                    <a:pt x="1752" y="154078"/>
                  </a:lnTo>
                  <a:lnTo>
                    <a:pt x="1944" y="154818"/>
                  </a:lnTo>
                  <a:lnTo>
                    <a:pt x="2151" y="155491"/>
                  </a:lnTo>
                  <a:lnTo>
                    <a:pt x="2358" y="156163"/>
                  </a:lnTo>
                  <a:lnTo>
                    <a:pt x="2580" y="156769"/>
                  </a:lnTo>
                  <a:lnTo>
                    <a:pt x="2801" y="157341"/>
                  </a:lnTo>
                  <a:lnTo>
                    <a:pt x="3038" y="157845"/>
                  </a:lnTo>
                  <a:lnTo>
                    <a:pt x="3274" y="158316"/>
                  </a:lnTo>
                  <a:lnTo>
                    <a:pt x="3526" y="158720"/>
                  </a:lnTo>
                  <a:lnTo>
                    <a:pt x="3777" y="159090"/>
                  </a:lnTo>
                  <a:lnTo>
                    <a:pt x="4035" y="159427"/>
                  </a:lnTo>
                  <a:lnTo>
                    <a:pt x="4294" y="159696"/>
                  </a:lnTo>
                  <a:lnTo>
                    <a:pt x="4568" y="159898"/>
                  </a:lnTo>
                  <a:lnTo>
                    <a:pt x="4841" y="160032"/>
                  </a:lnTo>
                  <a:lnTo>
                    <a:pt x="5114" y="160133"/>
                  </a:lnTo>
                  <a:lnTo>
                    <a:pt x="5395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0" y="159427"/>
                  </a:lnTo>
                  <a:lnTo>
                    <a:pt x="6999" y="159090"/>
                  </a:lnTo>
                  <a:lnTo>
                    <a:pt x="7250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0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18" y="155491"/>
                  </a:lnTo>
                  <a:lnTo>
                    <a:pt x="8824" y="154818"/>
                  </a:lnTo>
                  <a:lnTo>
                    <a:pt x="9017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67" y="149839"/>
                  </a:lnTo>
                  <a:lnTo>
                    <a:pt x="10007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46" y="143716"/>
                  </a:lnTo>
                  <a:lnTo>
                    <a:pt x="10620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0" y="137997"/>
                  </a:lnTo>
                  <a:lnTo>
                    <a:pt x="10790" y="136820"/>
                  </a:lnTo>
                  <a:lnTo>
                    <a:pt x="10790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0" y="131000"/>
                  </a:lnTo>
                  <a:lnTo>
                    <a:pt x="10546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07" y="124742"/>
                  </a:lnTo>
                  <a:lnTo>
                    <a:pt x="9867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17" y="119562"/>
                  </a:lnTo>
                  <a:lnTo>
                    <a:pt x="8824" y="118821"/>
                  </a:lnTo>
                  <a:lnTo>
                    <a:pt x="8618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0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0" y="114885"/>
                  </a:lnTo>
                  <a:lnTo>
                    <a:pt x="6999" y="114515"/>
                  </a:lnTo>
                  <a:lnTo>
                    <a:pt x="6740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395" y="113472"/>
                  </a:lnTo>
                  <a:close/>
                  <a:moveTo>
                    <a:pt x="5114" y="226945"/>
                  </a:moveTo>
                  <a:lnTo>
                    <a:pt x="4841" y="227046"/>
                  </a:lnTo>
                  <a:lnTo>
                    <a:pt x="4568" y="227214"/>
                  </a:lnTo>
                  <a:lnTo>
                    <a:pt x="4294" y="227416"/>
                  </a:lnTo>
                  <a:lnTo>
                    <a:pt x="4035" y="227651"/>
                  </a:lnTo>
                  <a:lnTo>
                    <a:pt x="3777" y="227988"/>
                  </a:lnTo>
                  <a:lnTo>
                    <a:pt x="3526" y="228358"/>
                  </a:lnTo>
                  <a:lnTo>
                    <a:pt x="3274" y="228761"/>
                  </a:lnTo>
                  <a:lnTo>
                    <a:pt x="3038" y="229232"/>
                  </a:lnTo>
                  <a:lnTo>
                    <a:pt x="2801" y="229771"/>
                  </a:lnTo>
                  <a:lnTo>
                    <a:pt x="2580" y="230309"/>
                  </a:lnTo>
                  <a:lnTo>
                    <a:pt x="2358" y="230915"/>
                  </a:lnTo>
                  <a:lnTo>
                    <a:pt x="2151" y="231587"/>
                  </a:lnTo>
                  <a:lnTo>
                    <a:pt x="1944" y="232260"/>
                  </a:lnTo>
                  <a:lnTo>
                    <a:pt x="1752" y="233000"/>
                  </a:lnTo>
                  <a:lnTo>
                    <a:pt x="1560" y="233774"/>
                  </a:lnTo>
                  <a:lnTo>
                    <a:pt x="1382" y="234581"/>
                  </a:lnTo>
                  <a:lnTo>
                    <a:pt x="1220" y="235422"/>
                  </a:lnTo>
                  <a:lnTo>
                    <a:pt x="1057" y="236331"/>
                  </a:lnTo>
                  <a:lnTo>
                    <a:pt x="909" y="237239"/>
                  </a:lnTo>
                  <a:lnTo>
                    <a:pt x="769" y="238181"/>
                  </a:lnTo>
                  <a:lnTo>
                    <a:pt x="643" y="239157"/>
                  </a:lnTo>
                  <a:lnTo>
                    <a:pt x="525" y="240166"/>
                  </a:lnTo>
                  <a:lnTo>
                    <a:pt x="414" y="241209"/>
                  </a:lnTo>
                  <a:lnTo>
                    <a:pt x="318" y="242252"/>
                  </a:lnTo>
                  <a:lnTo>
                    <a:pt x="237" y="243328"/>
                  </a:lnTo>
                  <a:lnTo>
                    <a:pt x="163" y="244438"/>
                  </a:lnTo>
                  <a:lnTo>
                    <a:pt x="104" y="245582"/>
                  </a:lnTo>
                  <a:lnTo>
                    <a:pt x="59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0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59" y="253824"/>
                  </a:lnTo>
                  <a:lnTo>
                    <a:pt x="104" y="254968"/>
                  </a:lnTo>
                  <a:lnTo>
                    <a:pt x="163" y="256078"/>
                  </a:lnTo>
                  <a:lnTo>
                    <a:pt x="237" y="257188"/>
                  </a:lnTo>
                  <a:lnTo>
                    <a:pt x="318" y="258265"/>
                  </a:lnTo>
                  <a:lnTo>
                    <a:pt x="414" y="259341"/>
                  </a:lnTo>
                  <a:lnTo>
                    <a:pt x="525" y="260384"/>
                  </a:lnTo>
                  <a:lnTo>
                    <a:pt x="643" y="261360"/>
                  </a:lnTo>
                  <a:lnTo>
                    <a:pt x="769" y="262336"/>
                  </a:lnTo>
                  <a:lnTo>
                    <a:pt x="909" y="263311"/>
                  </a:lnTo>
                  <a:lnTo>
                    <a:pt x="1057" y="264220"/>
                  </a:lnTo>
                  <a:lnTo>
                    <a:pt x="1220" y="265094"/>
                  </a:lnTo>
                  <a:lnTo>
                    <a:pt x="1382" y="265935"/>
                  </a:lnTo>
                  <a:lnTo>
                    <a:pt x="1560" y="266743"/>
                  </a:lnTo>
                  <a:lnTo>
                    <a:pt x="1752" y="267516"/>
                  </a:lnTo>
                  <a:lnTo>
                    <a:pt x="1944" y="268256"/>
                  </a:lnTo>
                  <a:lnTo>
                    <a:pt x="2151" y="268963"/>
                  </a:lnTo>
                  <a:lnTo>
                    <a:pt x="2358" y="269602"/>
                  </a:lnTo>
                  <a:lnTo>
                    <a:pt x="2580" y="270208"/>
                  </a:lnTo>
                  <a:lnTo>
                    <a:pt x="2801" y="270780"/>
                  </a:lnTo>
                  <a:lnTo>
                    <a:pt x="3038" y="271318"/>
                  </a:lnTo>
                  <a:lnTo>
                    <a:pt x="3274" y="271789"/>
                  </a:lnTo>
                  <a:lnTo>
                    <a:pt x="3526" y="272193"/>
                  </a:lnTo>
                  <a:lnTo>
                    <a:pt x="3777" y="272563"/>
                  </a:lnTo>
                  <a:lnTo>
                    <a:pt x="4035" y="272865"/>
                  </a:lnTo>
                  <a:lnTo>
                    <a:pt x="4294" y="273134"/>
                  </a:lnTo>
                  <a:lnTo>
                    <a:pt x="4568" y="273336"/>
                  </a:lnTo>
                  <a:lnTo>
                    <a:pt x="4841" y="273505"/>
                  </a:lnTo>
                  <a:lnTo>
                    <a:pt x="5114" y="273572"/>
                  </a:lnTo>
                  <a:lnTo>
                    <a:pt x="5395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0" y="272865"/>
                  </a:lnTo>
                  <a:lnTo>
                    <a:pt x="6999" y="272563"/>
                  </a:lnTo>
                  <a:lnTo>
                    <a:pt x="7250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0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18" y="268963"/>
                  </a:lnTo>
                  <a:lnTo>
                    <a:pt x="8824" y="268256"/>
                  </a:lnTo>
                  <a:lnTo>
                    <a:pt x="9017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67" y="263311"/>
                  </a:lnTo>
                  <a:lnTo>
                    <a:pt x="10007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46" y="257188"/>
                  </a:lnTo>
                  <a:lnTo>
                    <a:pt x="10620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0" y="251469"/>
                  </a:lnTo>
                  <a:lnTo>
                    <a:pt x="10790" y="250258"/>
                  </a:lnTo>
                  <a:lnTo>
                    <a:pt x="10790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0" y="244438"/>
                  </a:lnTo>
                  <a:lnTo>
                    <a:pt x="10546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07" y="238181"/>
                  </a:lnTo>
                  <a:lnTo>
                    <a:pt x="9867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17" y="233000"/>
                  </a:lnTo>
                  <a:lnTo>
                    <a:pt x="8824" y="232260"/>
                  </a:lnTo>
                  <a:lnTo>
                    <a:pt x="8618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0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0" y="228358"/>
                  </a:lnTo>
                  <a:lnTo>
                    <a:pt x="6999" y="227988"/>
                  </a:lnTo>
                  <a:lnTo>
                    <a:pt x="6740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14" y="340384"/>
                  </a:moveTo>
                  <a:lnTo>
                    <a:pt x="4841" y="340485"/>
                  </a:lnTo>
                  <a:lnTo>
                    <a:pt x="4568" y="340653"/>
                  </a:lnTo>
                  <a:lnTo>
                    <a:pt x="4294" y="340855"/>
                  </a:lnTo>
                  <a:lnTo>
                    <a:pt x="4035" y="341124"/>
                  </a:lnTo>
                  <a:lnTo>
                    <a:pt x="3777" y="341426"/>
                  </a:lnTo>
                  <a:lnTo>
                    <a:pt x="3526" y="341797"/>
                  </a:lnTo>
                  <a:lnTo>
                    <a:pt x="3274" y="342200"/>
                  </a:lnTo>
                  <a:lnTo>
                    <a:pt x="3038" y="342671"/>
                  </a:lnTo>
                  <a:lnTo>
                    <a:pt x="2801" y="343209"/>
                  </a:lnTo>
                  <a:lnTo>
                    <a:pt x="2580" y="343748"/>
                  </a:lnTo>
                  <a:lnTo>
                    <a:pt x="2358" y="344387"/>
                  </a:lnTo>
                  <a:lnTo>
                    <a:pt x="2151" y="345026"/>
                  </a:lnTo>
                  <a:lnTo>
                    <a:pt x="1944" y="345733"/>
                  </a:lnTo>
                  <a:lnTo>
                    <a:pt x="1752" y="346439"/>
                  </a:lnTo>
                  <a:lnTo>
                    <a:pt x="1560" y="347213"/>
                  </a:lnTo>
                  <a:lnTo>
                    <a:pt x="1382" y="348054"/>
                  </a:lnTo>
                  <a:lnTo>
                    <a:pt x="1220" y="348895"/>
                  </a:lnTo>
                  <a:lnTo>
                    <a:pt x="1057" y="349770"/>
                  </a:lnTo>
                  <a:lnTo>
                    <a:pt x="909" y="350678"/>
                  </a:lnTo>
                  <a:lnTo>
                    <a:pt x="769" y="351620"/>
                  </a:lnTo>
                  <a:lnTo>
                    <a:pt x="643" y="352595"/>
                  </a:lnTo>
                  <a:lnTo>
                    <a:pt x="525" y="353605"/>
                  </a:lnTo>
                  <a:lnTo>
                    <a:pt x="414" y="354648"/>
                  </a:lnTo>
                  <a:lnTo>
                    <a:pt x="318" y="355724"/>
                  </a:lnTo>
                  <a:lnTo>
                    <a:pt x="237" y="356801"/>
                  </a:lnTo>
                  <a:lnTo>
                    <a:pt x="163" y="357911"/>
                  </a:lnTo>
                  <a:lnTo>
                    <a:pt x="104" y="359021"/>
                  </a:lnTo>
                  <a:lnTo>
                    <a:pt x="59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0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59" y="367263"/>
                  </a:lnTo>
                  <a:lnTo>
                    <a:pt x="104" y="368407"/>
                  </a:lnTo>
                  <a:lnTo>
                    <a:pt x="163" y="369517"/>
                  </a:lnTo>
                  <a:lnTo>
                    <a:pt x="237" y="370627"/>
                  </a:lnTo>
                  <a:lnTo>
                    <a:pt x="318" y="371704"/>
                  </a:lnTo>
                  <a:lnTo>
                    <a:pt x="414" y="372780"/>
                  </a:lnTo>
                  <a:lnTo>
                    <a:pt x="525" y="373823"/>
                  </a:lnTo>
                  <a:lnTo>
                    <a:pt x="643" y="374799"/>
                  </a:lnTo>
                  <a:lnTo>
                    <a:pt x="769" y="375808"/>
                  </a:lnTo>
                  <a:lnTo>
                    <a:pt x="909" y="376750"/>
                  </a:lnTo>
                  <a:lnTo>
                    <a:pt x="1057" y="377658"/>
                  </a:lnTo>
                  <a:lnTo>
                    <a:pt x="1220" y="378533"/>
                  </a:lnTo>
                  <a:lnTo>
                    <a:pt x="1382" y="379374"/>
                  </a:lnTo>
                  <a:lnTo>
                    <a:pt x="1560" y="380215"/>
                  </a:lnTo>
                  <a:lnTo>
                    <a:pt x="1752" y="380989"/>
                  </a:lnTo>
                  <a:lnTo>
                    <a:pt x="1944" y="381695"/>
                  </a:lnTo>
                  <a:lnTo>
                    <a:pt x="2151" y="382402"/>
                  </a:lnTo>
                  <a:lnTo>
                    <a:pt x="2358" y="383041"/>
                  </a:lnTo>
                  <a:lnTo>
                    <a:pt x="2580" y="383680"/>
                  </a:lnTo>
                  <a:lnTo>
                    <a:pt x="2801" y="384218"/>
                  </a:lnTo>
                  <a:lnTo>
                    <a:pt x="3038" y="384757"/>
                  </a:lnTo>
                  <a:lnTo>
                    <a:pt x="3274" y="385228"/>
                  </a:lnTo>
                  <a:lnTo>
                    <a:pt x="3526" y="385631"/>
                  </a:lnTo>
                  <a:lnTo>
                    <a:pt x="3777" y="386001"/>
                  </a:lnTo>
                  <a:lnTo>
                    <a:pt x="4035" y="386304"/>
                  </a:lnTo>
                  <a:lnTo>
                    <a:pt x="4294" y="386573"/>
                  </a:lnTo>
                  <a:lnTo>
                    <a:pt x="4568" y="386775"/>
                  </a:lnTo>
                  <a:lnTo>
                    <a:pt x="4841" y="386943"/>
                  </a:lnTo>
                  <a:lnTo>
                    <a:pt x="5114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0" y="386304"/>
                  </a:lnTo>
                  <a:lnTo>
                    <a:pt x="6999" y="386001"/>
                  </a:lnTo>
                  <a:lnTo>
                    <a:pt x="7250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0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18" y="382402"/>
                  </a:lnTo>
                  <a:lnTo>
                    <a:pt x="8824" y="381695"/>
                  </a:lnTo>
                  <a:lnTo>
                    <a:pt x="9017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67" y="376750"/>
                  </a:lnTo>
                  <a:lnTo>
                    <a:pt x="10007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46" y="370627"/>
                  </a:lnTo>
                  <a:lnTo>
                    <a:pt x="10620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0" y="364908"/>
                  </a:lnTo>
                  <a:lnTo>
                    <a:pt x="10790" y="363697"/>
                  </a:lnTo>
                  <a:lnTo>
                    <a:pt x="10790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0" y="357911"/>
                  </a:lnTo>
                  <a:lnTo>
                    <a:pt x="10546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07" y="351620"/>
                  </a:lnTo>
                  <a:lnTo>
                    <a:pt x="9867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17" y="346439"/>
                  </a:lnTo>
                  <a:lnTo>
                    <a:pt x="8824" y="345733"/>
                  </a:lnTo>
                  <a:lnTo>
                    <a:pt x="8618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0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0" y="341797"/>
                  </a:lnTo>
                  <a:lnTo>
                    <a:pt x="6999" y="341426"/>
                  </a:lnTo>
                  <a:lnTo>
                    <a:pt x="6740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395" y="453822"/>
                  </a:moveTo>
                  <a:lnTo>
                    <a:pt x="5114" y="453856"/>
                  </a:lnTo>
                  <a:lnTo>
                    <a:pt x="4841" y="453957"/>
                  </a:lnTo>
                  <a:lnTo>
                    <a:pt x="4568" y="454092"/>
                  </a:lnTo>
                  <a:lnTo>
                    <a:pt x="4294" y="454293"/>
                  </a:lnTo>
                  <a:lnTo>
                    <a:pt x="4035" y="454562"/>
                  </a:lnTo>
                  <a:lnTo>
                    <a:pt x="3777" y="454865"/>
                  </a:lnTo>
                  <a:lnTo>
                    <a:pt x="3526" y="455235"/>
                  </a:lnTo>
                  <a:lnTo>
                    <a:pt x="3274" y="455639"/>
                  </a:lnTo>
                  <a:lnTo>
                    <a:pt x="3038" y="456110"/>
                  </a:lnTo>
                  <a:lnTo>
                    <a:pt x="2801" y="456615"/>
                  </a:lnTo>
                  <a:lnTo>
                    <a:pt x="2580" y="457153"/>
                  </a:lnTo>
                  <a:lnTo>
                    <a:pt x="2358" y="457758"/>
                  </a:lnTo>
                  <a:lnTo>
                    <a:pt x="2151" y="458398"/>
                  </a:lnTo>
                  <a:lnTo>
                    <a:pt x="1944" y="459070"/>
                  </a:lnTo>
                  <a:lnTo>
                    <a:pt x="1752" y="459811"/>
                  </a:lnTo>
                  <a:lnTo>
                    <a:pt x="1560" y="460551"/>
                  </a:lnTo>
                  <a:lnTo>
                    <a:pt x="1382" y="461358"/>
                  </a:lnTo>
                  <a:lnTo>
                    <a:pt x="1220" y="462199"/>
                  </a:lnTo>
                  <a:lnTo>
                    <a:pt x="1057" y="463074"/>
                  </a:lnTo>
                  <a:lnTo>
                    <a:pt x="909" y="463982"/>
                  </a:lnTo>
                  <a:lnTo>
                    <a:pt x="769" y="464924"/>
                  </a:lnTo>
                  <a:lnTo>
                    <a:pt x="643" y="465900"/>
                  </a:lnTo>
                  <a:lnTo>
                    <a:pt x="525" y="466875"/>
                  </a:lnTo>
                  <a:lnTo>
                    <a:pt x="414" y="467918"/>
                  </a:lnTo>
                  <a:lnTo>
                    <a:pt x="318" y="468961"/>
                  </a:lnTo>
                  <a:lnTo>
                    <a:pt x="237" y="470038"/>
                  </a:lnTo>
                  <a:lnTo>
                    <a:pt x="163" y="471148"/>
                  </a:lnTo>
                  <a:lnTo>
                    <a:pt x="104" y="472258"/>
                  </a:lnTo>
                  <a:lnTo>
                    <a:pt x="59" y="473402"/>
                  </a:lnTo>
                  <a:lnTo>
                    <a:pt x="30" y="474579"/>
                  </a:lnTo>
                  <a:lnTo>
                    <a:pt x="8" y="475757"/>
                  </a:lnTo>
                  <a:lnTo>
                    <a:pt x="0" y="476934"/>
                  </a:lnTo>
                  <a:lnTo>
                    <a:pt x="8" y="478179"/>
                  </a:lnTo>
                  <a:lnTo>
                    <a:pt x="30" y="479356"/>
                  </a:lnTo>
                  <a:lnTo>
                    <a:pt x="59" y="480534"/>
                  </a:lnTo>
                  <a:lnTo>
                    <a:pt x="104" y="481711"/>
                  </a:lnTo>
                  <a:lnTo>
                    <a:pt x="163" y="482855"/>
                  </a:lnTo>
                  <a:lnTo>
                    <a:pt x="237" y="483965"/>
                  </a:lnTo>
                  <a:lnTo>
                    <a:pt x="318" y="485075"/>
                  </a:lnTo>
                  <a:lnTo>
                    <a:pt x="414" y="486152"/>
                  </a:lnTo>
                  <a:lnTo>
                    <a:pt x="525" y="487195"/>
                  </a:lnTo>
                  <a:lnTo>
                    <a:pt x="643" y="488204"/>
                  </a:lnTo>
                  <a:lnTo>
                    <a:pt x="769" y="489179"/>
                  </a:lnTo>
                  <a:lnTo>
                    <a:pt x="909" y="490155"/>
                  </a:lnTo>
                  <a:lnTo>
                    <a:pt x="1057" y="491063"/>
                  </a:lnTo>
                  <a:lnTo>
                    <a:pt x="1220" y="491972"/>
                  </a:lnTo>
                  <a:lnTo>
                    <a:pt x="1382" y="492813"/>
                  </a:lnTo>
                  <a:lnTo>
                    <a:pt x="1560" y="493620"/>
                  </a:lnTo>
                  <a:lnTo>
                    <a:pt x="1752" y="494394"/>
                  </a:lnTo>
                  <a:lnTo>
                    <a:pt x="1944" y="495134"/>
                  </a:lnTo>
                  <a:lnTo>
                    <a:pt x="2151" y="495840"/>
                  </a:lnTo>
                  <a:lnTo>
                    <a:pt x="2358" y="496513"/>
                  </a:lnTo>
                  <a:lnTo>
                    <a:pt x="2580" y="497119"/>
                  </a:lnTo>
                  <a:lnTo>
                    <a:pt x="2801" y="497691"/>
                  </a:lnTo>
                  <a:lnTo>
                    <a:pt x="3038" y="498195"/>
                  </a:lnTo>
                  <a:lnTo>
                    <a:pt x="3274" y="498666"/>
                  </a:lnTo>
                  <a:lnTo>
                    <a:pt x="3526" y="499104"/>
                  </a:lnTo>
                  <a:lnTo>
                    <a:pt x="3777" y="499474"/>
                  </a:lnTo>
                  <a:lnTo>
                    <a:pt x="4035" y="499777"/>
                  </a:lnTo>
                  <a:lnTo>
                    <a:pt x="4294" y="500046"/>
                  </a:lnTo>
                  <a:lnTo>
                    <a:pt x="4568" y="500248"/>
                  </a:lnTo>
                  <a:lnTo>
                    <a:pt x="4841" y="500382"/>
                  </a:lnTo>
                  <a:lnTo>
                    <a:pt x="5114" y="500483"/>
                  </a:lnTo>
                  <a:lnTo>
                    <a:pt x="5395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0" y="499777"/>
                  </a:lnTo>
                  <a:lnTo>
                    <a:pt x="6999" y="499474"/>
                  </a:lnTo>
                  <a:lnTo>
                    <a:pt x="7250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0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18" y="495840"/>
                  </a:lnTo>
                  <a:lnTo>
                    <a:pt x="8824" y="495134"/>
                  </a:lnTo>
                  <a:lnTo>
                    <a:pt x="9017" y="494394"/>
                  </a:lnTo>
                  <a:lnTo>
                    <a:pt x="9209" y="493620"/>
                  </a:lnTo>
                  <a:lnTo>
                    <a:pt x="9386" y="492813"/>
                  </a:lnTo>
                  <a:lnTo>
                    <a:pt x="9556" y="491972"/>
                  </a:lnTo>
                  <a:lnTo>
                    <a:pt x="9719" y="491063"/>
                  </a:lnTo>
                  <a:lnTo>
                    <a:pt x="9867" y="490155"/>
                  </a:lnTo>
                  <a:lnTo>
                    <a:pt x="10007" y="489179"/>
                  </a:lnTo>
                  <a:lnTo>
                    <a:pt x="10140" y="488204"/>
                  </a:lnTo>
                  <a:lnTo>
                    <a:pt x="10258" y="487195"/>
                  </a:lnTo>
                  <a:lnTo>
                    <a:pt x="10369" y="486152"/>
                  </a:lnTo>
                  <a:lnTo>
                    <a:pt x="10465" y="485075"/>
                  </a:lnTo>
                  <a:lnTo>
                    <a:pt x="10546" y="483965"/>
                  </a:lnTo>
                  <a:lnTo>
                    <a:pt x="10620" y="482855"/>
                  </a:lnTo>
                  <a:lnTo>
                    <a:pt x="10687" y="481711"/>
                  </a:lnTo>
                  <a:lnTo>
                    <a:pt x="10731" y="480534"/>
                  </a:lnTo>
                  <a:lnTo>
                    <a:pt x="10768" y="479356"/>
                  </a:lnTo>
                  <a:lnTo>
                    <a:pt x="10790" y="478179"/>
                  </a:lnTo>
                  <a:lnTo>
                    <a:pt x="10790" y="476934"/>
                  </a:lnTo>
                  <a:lnTo>
                    <a:pt x="10790" y="475757"/>
                  </a:lnTo>
                  <a:lnTo>
                    <a:pt x="10768" y="474579"/>
                  </a:lnTo>
                  <a:lnTo>
                    <a:pt x="10731" y="473402"/>
                  </a:lnTo>
                  <a:lnTo>
                    <a:pt x="10687" y="472258"/>
                  </a:lnTo>
                  <a:lnTo>
                    <a:pt x="10620" y="471148"/>
                  </a:lnTo>
                  <a:lnTo>
                    <a:pt x="10546" y="470038"/>
                  </a:lnTo>
                  <a:lnTo>
                    <a:pt x="10465" y="468961"/>
                  </a:lnTo>
                  <a:lnTo>
                    <a:pt x="10369" y="467918"/>
                  </a:lnTo>
                  <a:lnTo>
                    <a:pt x="10258" y="466875"/>
                  </a:lnTo>
                  <a:lnTo>
                    <a:pt x="10140" y="465900"/>
                  </a:lnTo>
                  <a:lnTo>
                    <a:pt x="10007" y="464924"/>
                  </a:lnTo>
                  <a:lnTo>
                    <a:pt x="9867" y="463982"/>
                  </a:lnTo>
                  <a:lnTo>
                    <a:pt x="9719" y="463074"/>
                  </a:lnTo>
                  <a:lnTo>
                    <a:pt x="9556" y="462199"/>
                  </a:lnTo>
                  <a:lnTo>
                    <a:pt x="9386" y="461358"/>
                  </a:lnTo>
                  <a:lnTo>
                    <a:pt x="9209" y="460551"/>
                  </a:lnTo>
                  <a:lnTo>
                    <a:pt x="9017" y="459811"/>
                  </a:lnTo>
                  <a:lnTo>
                    <a:pt x="8824" y="459070"/>
                  </a:lnTo>
                  <a:lnTo>
                    <a:pt x="8618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0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0" y="455235"/>
                  </a:lnTo>
                  <a:lnTo>
                    <a:pt x="6999" y="454865"/>
                  </a:lnTo>
                  <a:lnTo>
                    <a:pt x="6740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395" y="453822"/>
                  </a:lnTo>
                  <a:close/>
                  <a:moveTo>
                    <a:pt x="5114" y="567059"/>
                  </a:moveTo>
                  <a:lnTo>
                    <a:pt x="4841" y="567160"/>
                  </a:lnTo>
                  <a:lnTo>
                    <a:pt x="4568" y="567328"/>
                  </a:lnTo>
                  <a:lnTo>
                    <a:pt x="4294" y="567530"/>
                  </a:lnTo>
                  <a:lnTo>
                    <a:pt x="4035" y="567766"/>
                  </a:lnTo>
                  <a:lnTo>
                    <a:pt x="3777" y="568102"/>
                  </a:lnTo>
                  <a:lnTo>
                    <a:pt x="3526" y="568472"/>
                  </a:lnTo>
                  <a:lnTo>
                    <a:pt x="3274" y="568876"/>
                  </a:lnTo>
                  <a:lnTo>
                    <a:pt x="3038" y="569347"/>
                  </a:lnTo>
                  <a:lnTo>
                    <a:pt x="2801" y="569885"/>
                  </a:lnTo>
                  <a:lnTo>
                    <a:pt x="2580" y="570423"/>
                  </a:lnTo>
                  <a:lnTo>
                    <a:pt x="2358" y="571029"/>
                  </a:lnTo>
                  <a:lnTo>
                    <a:pt x="2151" y="571702"/>
                  </a:lnTo>
                  <a:lnTo>
                    <a:pt x="1944" y="572408"/>
                  </a:lnTo>
                  <a:lnTo>
                    <a:pt x="1752" y="573115"/>
                  </a:lnTo>
                  <a:lnTo>
                    <a:pt x="1560" y="573889"/>
                  </a:lnTo>
                  <a:lnTo>
                    <a:pt x="1382" y="574730"/>
                  </a:lnTo>
                  <a:lnTo>
                    <a:pt x="1220" y="575571"/>
                  </a:lnTo>
                  <a:lnTo>
                    <a:pt x="1057" y="576445"/>
                  </a:lnTo>
                  <a:lnTo>
                    <a:pt x="909" y="577354"/>
                  </a:lnTo>
                  <a:lnTo>
                    <a:pt x="769" y="578296"/>
                  </a:lnTo>
                  <a:lnTo>
                    <a:pt x="643" y="579271"/>
                  </a:lnTo>
                  <a:lnTo>
                    <a:pt x="525" y="580280"/>
                  </a:lnTo>
                  <a:lnTo>
                    <a:pt x="414" y="581323"/>
                  </a:lnTo>
                  <a:lnTo>
                    <a:pt x="318" y="582400"/>
                  </a:lnTo>
                  <a:lnTo>
                    <a:pt x="237" y="583476"/>
                  </a:lnTo>
                  <a:lnTo>
                    <a:pt x="163" y="584586"/>
                  </a:lnTo>
                  <a:lnTo>
                    <a:pt x="104" y="585697"/>
                  </a:lnTo>
                  <a:lnTo>
                    <a:pt x="59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0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59" y="593972"/>
                  </a:lnTo>
                  <a:lnTo>
                    <a:pt x="104" y="595150"/>
                  </a:lnTo>
                  <a:lnTo>
                    <a:pt x="163" y="596294"/>
                  </a:lnTo>
                  <a:lnTo>
                    <a:pt x="237" y="597404"/>
                  </a:lnTo>
                  <a:lnTo>
                    <a:pt x="318" y="598480"/>
                  </a:lnTo>
                  <a:lnTo>
                    <a:pt x="414" y="599557"/>
                  </a:lnTo>
                  <a:lnTo>
                    <a:pt x="525" y="600600"/>
                  </a:lnTo>
                  <a:lnTo>
                    <a:pt x="643" y="601609"/>
                  </a:lnTo>
                  <a:lnTo>
                    <a:pt x="769" y="602585"/>
                  </a:lnTo>
                  <a:lnTo>
                    <a:pt x="909" y="603527"/>
                  </a:lnTo>
                  <a:lnTo>
                    <a:pt x="1057" y="604435"/>
                  </a:lnTo>
                  <a:lnTo>
                    <a:pt x="1220" y="605310"/>
                  </a:lnTo>
                  <a:lnTo>
                    <a:pt x="1382" y="606151"/>
                  </a:lnTo>
                  <a:lnTo>
                    <a:pt x="1560" y="606958"/>
                  </a:lnTo>
                  <a:lnTo>
                    <a:pt x="1752" y="607732"/>
                  </a:lnTo>
                  <a:lnTo>
                    <a:pt x="1944" y="608472"/>
                  </a:lnTo>
                  <a:lnTo>
                    <a:pt x="2151" y="609145"/>
                  </a:lnTo>
                  <a:lnTo>
                    <a:pt x="2358" y="609784"/>
                  </a:lnTo>
                  <a:lnTo>
                    <a:pt x="2580" y="610389"/>
                  </a:lnTo>
                  <a:lnTo>
                    <a:pt x="2801" y="610961"/>
                  </a:lnTo>
                  <a:lnTo>
                    <a:pt x="3038" y="611466"/>
                  </a:lnTo>
                  <a:lnTo>
                    <a:pt x="3274" y="611937"/>
                  </a:lnTo>
                  <a:lnTo>
                    <a:pt x="3526" y="612341"/>
                  </a:lnTo>
                  <a:lnTo>
                    <a:pt x="3777" y="612711"/>
                  </a:lnTo>
                  <a:lnTo>
                    <a:pt x="4035" y="613013"/>
                  </a:lnTo>
                  <a:lnTo>
                    <a:pt x="4294" y="613249"/>
                  </a:lnTo>
                  <a:lnTo>
                    <a:pt x="4568" y="613451"/>
                  </a:lnTo>
                  <a:lnTo>
                    <a:pt x="4841" y="613619"/>
                  </a:lnTo>
                  <a:lnTo>
                    <a:pt x="5114" y="613686"/>
                  </a:lnTo>
                  <a:lnTo>
                    <a:pt x="5395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0" y="613013"/>
                  </a:lnTo>
                  <a:lnTo>
                    <a:pt x="6999" y="612711"/>
                  </a:lnTo>
                  <a:lnTo>
                    <a:pt x="7250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0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18" y="609145"/>
                  </a:lnTo>
                  <a:lnTo>
                    <a:pt x="8824" y="608472"/>
                  </a:lnTo>
                  <a:lnTo>
                    <a:pt x="9017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67" y="603527"/>
                  </a:lnTo>
                  <a:lnTo>
                    <a:pt x="10007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46" y="597404"/>
                  </a:lnTo>
                  <a:lnTo>
                    <a:pt x="10620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0" y="591618"/>
                  </a:lnTo>
                  <a:lnTo>
                    <a:pt x="10790" y="590373"/>
                  </a:lnTo>
                  <a:lnTo>
                    <a:pt x="10790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0" y="584586"/>
                  </a:lnTo>
                  <a:lnTo>
                    <a:pt x="10546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07" y="578296"/>
                  </a:lnTo>
                  <a:lnTo>
                    <a:pt x="9867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17" y="573115"/>
                  </a:lnTo>
                  <a:lnTo>
                    <a:pt x="8824" y="572408"/>
                  </a:lnTo>
                  <a:lnTo>
                    <a:pt x="8618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0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0" y="568472"/>
                  </a:lnTo>
                  <a:lnTo>
                    <a:pt x="6999" y="568102"/>
                  </a:lnTo>
                  <a:lnTo>
                    <a:pt x="6740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22;p2"/>
          <p:cNvGrpSpPr/>
          <p:nvPr/>
        </p:nvGrpSpPr>
        <p:grpSpPr>
          <a:xfrm>
            <a:off x="11103256" y="5574154"/>
            <a:ext cx="238027" cy="540950"/>
            <a:chOff x="10402525" y="1504158"/>
            <a:chExt cx="326757" cy="742601"/>
          </a:xfrm>
        </p:grpSpPr>
        <p:sp>
          <p:nvSpPr>
            <p:cNvPr id="40" name="Google Shape;23;p2"/>
            <p:cNvSpPr/>
            <p:nvPr/>
          </p:nvSpPr>
          <p:spPr>
            <a:xfrm>
              <a:off x="10402525" y="1504158"/>
              <a:ext cx="55595" cy="742601"/>
            </a:xfrm>
            <a:custGeom>
              <a:avLst/>
              <a:gdLst/>
              <a:ahLst/>
              <a:cxnLst/>
              <a:rect l="l" t="t" r="r" b="b"/>
              <a:pathLst>
                <a:path w="10790" h="613720" extrusionOk="0">
                  <a:moveTo>
                    <a:pt x="5395" y="0"/>
                  </a:moveTo>
                  <a:lnTo>
                    <a:pt x="5114" y="34"/>
                  </a:lnTo>
                  <a:lnTo>
                    <a:pt x="4833" y="135"/>
                  </a:lnTo>
                  <a:lnTo>
                    <a:pt x="4560" y="269"/>
                  </a:lnTo>
                  <a:lnTo>
                    <a:pt x="4294" y="471"/>
                  </a:lnTo>
                  <a:lnTo>
                    <a:pt x="4028" y="740"/>
                  </a:lnTo>
                  <a:lnTo>
                    <a:pt x="3769" y="1043"/>
                  </a:lnTo>
                  <a:lnTo>
                    <a:pt x="3518" y="1413"/>
                  </a:lnTo>
                  <a:lnTo>
                    <a:pt x="3274" y="1850"/>
                  </a:lnTo>
                  <a:lnTo>
                    <a:pt x="3037" y="2321"/>
                  </a:lnTo>
                  <a:lnTo>
                    <a:pt x="2801" y="2826"/>
                  </a:lnTo>
                  <a:lnTo>
                    <a:pt x="2572" y="3398"/>
                  </a:lnTo>
                  <a:lnTo>
                    <a:pt x="2358" y="4003"/>
                  </a:lnTo>
                  <a:lnTo>
                    <a:pt x="2143" y="4643"/>
                  </a:lnTo>
                  <a:lnTo>
                    <a:pt x="1944" y="5349"/>
                  </a:lnTo>
                  <a:lnTo>
                    <a:pt x="1744" y="6089"/>
                  </a:lnTo>
                  <a:lnTo>
                    <a:pt x="1559" y="6863"/>
                  </a:lnTo>
                  <a:lnTo>
                    <a:pt x="1382" y="7670"/>
                  </a:lnTo>
                  <a:lnTo>
                    <a:pt x="1212" y="8511"/>
                  </a:lnTo>
                  <a:lnTo>
                    <a:pt x="1057" y="9420"/>
                  </a:lnTo>
                  <a:lnTo>
                    <a:pt x="909" y="10328"/>
                  </a:lnTo>
                  <a:lnTo>
                    <a:pt x="769" y="11270"/>
                  </a:lnTo>
                  <a:lnTo>
                    <a:pt x="636" y="12245"/>
                  </a:lnTo>
                  <a:lnTo>
                    <a:pt x="525" y="13255"/>
                  </a:lnTo>
                  <a:lnTo>
                    <a:pt x="414" y="14298"/>
                  </a:lnTo>
                  <a:lnTo>
                    <a:pt x="318" y="15340"/>
                  </a:lnTo>
                  <a:lnTo>
                    <a:pt x="237" y="16417"/>
                  </a:lnTo>
                  <a:lnTo>
                    <a:pt x="163" y="17527"/>
                  </a:lnTo>
                  <a:lnTo>
                    <a:pt x="103" y="18671"/>
                  </a:lnTo>
                  <a:lnTo>
                    <a:pt x="59" y="19815"/>
                  </a:lnTo>
                  <a:lnTo>
                    <a:pt x="22" y="20959"/>
                  </a:lnTo>
                  <a:lnTo>
                    <a:pt x="0" y="22136"/>
                  </a:lnTo>
                  <a:lnTo>
                    <a:pt x="0" y="23347"/>
                  </a:lnTo>
                  <a:lnTo>
                    <a:pt x="0" y="24558"/>
                  </a:lnTo>
                  <a:lnTo>
                    <a:pt x="22" y="25736"/>
                  </a:lnTo>
                  <a:lnTo>
                    <a:pt x="59" y="26879"/>
                  </a:lnTo>
                  <a:lnTo>
                    <a:pt x="103" y="28023"/>
                  </a:lnTo>
                  <a:lnTo>
                    <a:pt x="163" y="29167"/>
                  </a:lnTo>
                  <a:lnTo>
                    <a:pt x="237" y="30277"/>
                  </a:lnTo>
                  <a:lnTo>
                    <a:pt x="318" y="31354"/>
                  </a:lnTo>
                  <a:lnTo>
                    <a:pt x="414" y="32397"/>
                  </a:lnTo>
                  <a:lnTo>
                    <a:pt x="525" y="33440"/>
                  </a:lnTo>
                  <a:lnTo>
                    <a:pt x="636" y="34449"/>
                  </a:lnTo>
                  <a:lnTo>
                    <a:pt x="769" y="35424"/>
                  </a:lnTo>
                  <a:lnTo>
                    <a:pt x="909" y="36366"/>
                  </a:lnTo>
                  <a:lnTo>
                    <a:pt x="1057" y="37275"/>
                  </a:lnTo>
                  <a:lnTo>
                    <a:pt x="1212" y="38183"/>
                  </a:lnTo>
                  <a:lnTo>
                    <a:pt x="1382" y="39024"/>
                  </a:lnTo>
                  <a:lnTo>
                    <a:pt x="1559" y="39831"/>
                  </a:lnTo>
                  <a:lnTo>
                    <a:pt x="1744" y="40605"/>
                  </a:lnTo>
                  <a:lnTo>
                    <a:pt x="1944" y="41345"/>
                  </a:lnTo>
                  <a:lnTo>
                    <a:pt x="2143" y="42052"/>
                  </a:lnTo>
                  <a:lnTo>
                    <a:pt x="2358" y="42691"/>
                  </a:lnTo>
                  <a:lnTo>
                    <a:pt x="2572" y="43296"/>
                  </a:lnTo>
                  <a:lnTo>
                    <a:pt x="2801" y="43868"/>
                  </a:lnTo>
                  <a:lnTo>
                    <a:pt x="3037" y="44373"/>
                  </a:lnTo>
                  <a:lnTo>
                    <a:pt x="3274" y="44844"/>
                  </a:lnTo>
                  <a:lnTo>
                    <a:pt x="3518" y="45281"/>
                  </a:lnTo>
                  <a:lnTo>
                    <a:pt x="3769" y="45651"/>
                  </a:lnTo>
                  <a:lnTo>
                    <a:pt x="4028" y="45954"/>
                  </a:lnTo>
                  <a:lnTo>
                    <a:pt x="4294" y="46223"/>
                  </a:lnTo>
                  <a:lnTo>
                    <a:pt x="4560" y="46425"/>
                  </a:lnTo>
                  <a:lnTo>
                    <a:pt x="4833" y="46560"/>
                  </a:lnTo>
                  <a:lnTo>
                    <a:pt x="5114" y="46661"/>
                  </a:lnTo>
                  <a:lnTo>
                    <a:pt x="5395" y="46694"/>
                  </a:lnTo>
                  <a:lnTo>
                    <a:pt x="5668" y="46661"/>
                  </a:lnTo>
                  <a:lnTo>
                    <a:pt x="5942" y="46560"/>
                  </a:lnTo>
                  <a:lnTo>
                    <a:pt x="6215" y="46425"/>
                  </a:lnTo>
                  <a:lnTo>
                    <a:pt x="6474" y="46223"/>
                  </a:lnTo>
                  <a:lnTo>
                    <a:pt x="6740" y="45954"/>
                  </a:lnTo>
                  <a:lnTo>
                    <a:pt x="6991" y="45651"/>
                  </a:lnTo>
                  <a:lnTo>
                    <a:pt x="7243" y="45281"/>
                  </a:lnTo>
                  <a:lnTo>
                    <a:pt x="7486" y="44844"/>
                  </a:lnTo>
                  <a:lnTo>
                    <a:pt x="7730" y="44373"/>
                  </a:lnTo>
                  <a:lnTo>
                    <a:pt x="7959" y="43868"/>
                  </a:lnTo>
                  <a:lnTo>
                    <a:pt x="8189" y="43296"/>
                  </a:lnTo>
                  <a:lnTo>
                    <a:pt x="8403" y="42691"/>
                  </a:lnTo>
                  <a:lnTo>
                    <a:pt x="8617" y="42052"/>
                  </a:lnTo>
                  <a:lnTo>
                    <a:pt x="8824" y="41345"/>
                  </a:lnTo>
                  <a:lnTo>
                    <a:pt x="9016" y="40605"/>
                  </a:lnTo>
                  <a:lnTo>
                    <a:pt x="9208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1" y="37275"/>
                  </a:lnTo>
                  <a:lnTo>
                    <a:pt x="9866" y="36366"/>
                  </a:lnTo>
                  <a:lnTo>
                    <a:pt x="10007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1" y="32397"/>
                  </a:lnTo>
                  <a:lnTo>
                    <a:pt x="10465" y="31354"/>
                  </a:lnTo>
                  <a:lnTo>
                    <a:pt x="10546" y="30277"/>
                  </a:lnTo>
                  <a:lnTo>
                    <a:pt x="10620" y="29167"/>
                  </a:lnTo>
                  <a:lnTo>
                    <a:pt x="10679" y="28023"/>
                  </a:lnTo>
                  <a:lnTo>
                    <a:pt x="10731" y="26879"/>
                  </a:lnTo>
                  <a:lnTo>
                    <a:pt x="10760" y="25736"/>
                  </a:lnTo>
                  <a:lnTo>
                    <a:pt x="10783" y="24558"/>
                  </a:lnTo>
                  <a:lnTo>
                    <a:pt x="10790" y="23347"/>
                  </a:lnTo>
                  <a:lnTo>
                    <a:pt x="10783" y="22136"/>
                  </a:lnTo>
                  <a:lnTo>
                    <a:pt x="10760" y="20959"/>
                  </a:lnTo>
                  <a:lnTo>
                    <a:pt x="10731" y="19815"/>
                  </a:lnTo>
                  <a:lnTo>
                    <a:pt x="10679" y="18671"/>
                  </a:lnTo>
                  <a:lnTo>
                    <a:pt x="10620" y="17527"/>
                  </a:lnTo>
                  <a:lnTo>
                    <a:pt x="10546" y="16417"/>
                  </a:lnTo>
                  <a:lnTo>
                    <a:pt x="10465" y="15340"/>
                  </a:lnTo>
                  <a:lnTo>
                    <a:pt x="10361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07" y="11270"/>
                  </a:lnTo>
                  <a:lnTo>
                    <a:pt x="9866" y="10328"/>
                  </a:lnTo>
                  <a:lnTo>
                    <a:pt x="9711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8" y="6863"/>
                  </a:lnTo>
                  <a:lnTo>
                    <a:pt x="9016" y="6089"/>
                  </a:lnTo>
                  <a:lnTo>
                    <a:pt x="8824" y="5349"/>
                  </a:lnTo>
                  <a:lnTo>
                    <a:pt x="8617" y="4643"/>
                  </a:lnTo>
                  <a:lnTo>
                    <a:pt x="8403" y="4003"/>
                  </a:lnTo>
                  <a:lnTo>
                    <a:pt x="8189" y="3398"/>
                  </a:lnTo>
                  <a:lnTo>
                    <a:pt x="7959" y="2826"/>
                  </a:lnTo>
                  <a:lnTo>
                    <a:pt x="7730" y="2321"/>
                  </a:lnTo>
                  <a:lnTo>
                    <a:pt x="7486" y="1850"/>
                  </a:lnTo>
                  <a:lnTo>
                    <a:pt x="7243" y="1413"/>
                  </a:lnTo>
                  <a:lnTo>
                    <a:pt x="6991" y="1043"/>
                  </a:lnTo>
                  <a:lnTo>
                    <a:pt x="6740" y="740"/>
                  </a:lnTo>
                  <a:lnTo>
                    <a:pt x="6474" y="471"/>
                  </a:lnTo>
                  <a:lnTo>
                    <a:pt x="6215" y="269"/>
                  </a:lnTo>
                  <a:lnTo>
                    <a:pt x="5942" y="135"/>
                  </a:lnTo>
                  <a:lnTo>
                    <a:pt x="5668" y="34"/>
                  </a:lnTo>
                  <a:lnTo>
                    <a:pt x="5395" y="0"/>
                  </a:lnTo>
                  <a:close/>
                  <a:moveTo>
                    <a:pt x="5395" y="113472"/>
                  </a:moveTo>
                  <a:lnTo>
                    <a:pt x="5114" y="113506"/>
                  </a:lnTo>
                  <a:lnTo>
                    <a:pt x="4833" y="113573"/>
                  </a:lnTo>
                  <a:lnTo>
                    <a:pt x="4560" y="113742"/>
                  </a:lnTo>
                  <a:lnTo>
                    <a:pt x="4294" y="113943"/>
                  </a:lnTo>
                  <a:lnTo>
                    <a:pt x="4028" y="114213"/>
                  </a:lnTo>
                  <a:lnTo>
                    <a:pt x="3769" y="114515"/>
                  </a:lnTo>
                  <a:lnTo>
                    <a:pt x="3518" y="114885"/>
                  </a:lnTo>
                  <a:lnTo>
                    <a:pt x="3274" y="115323"/>
                  </a:lnTo>
                  <a:lnTo>
                    <a:pt x="3037" y="115794"/>
                  </a:lnTo>
                  <a:lnTo>
                    <a:pt x="2801" y="116298"/>
                  </a:lnTo>
                  <a:lnTo>
                    <a:pt x="2572" y="116870"/>
                  </a:lnTo>
                  <a:lnTo>
                    <a:pt x="2358" y="117476"/>
                  </a:lnTo>
                  <a:lnTo>
                    <a:pt x="2143" y="118115"/>
                  </a:lnTo>
                  <a:lnTo>
                    <a:pt x="1944" y="118821"/>
                  </a:lnTo>
                  <a:lnTo>
                    <a:pt x="1744" y="119562"/>
                  </a:lnTo>
                  <a:lnTo>
                    <a:pt x="1559" y="120335"/>
                  </a:lnTo>
                  <a:lnTo>
                    <a:pt x="1382" y="121143"/>
                  </a:lnTo>
                  <a:lnTo>
                    <a:pt x="1212" y="121984"/>
                  </a:lnTo>
                  <a:lnTo>
                    <a:pt x="1057" y="122858"/>
                  </a:lnTo>
                  <a:lnTo>
                    <a:pt x="909" y="123800"/>
                  </a:lnTo>
                  <a:lnTo>
                    <a:pt x="769" y="124742"/>
                  </a:lnTo>
                  <a:lnTo>
                    <a:pt x="636" y="125718"/>
                  </a:lnTo>
                  <a:lnTo>
                    <a:pt x="525" y="126727"/>
                  </a:lnTo>
                  <a:lnTo>
                    <a:pt x="414" y="127736"/>
                  </a:lnTo>
                  <a:lnTo>
                    <a:pt x="318" y="128813"/>
                  </a:lnTo>
                  <a:lnTo>
                    <a:pt x="237" y="129889"/>
                  </a:lnTo>
                  <a:lnTo>
                    <a:pt x="163" y="131000"/>
                  </a:lnTo>
                  <a:lnTo>
                    <a:pt x="103" y="132110"/>
                  </a:lnTo>
                  <a:lnTo>
                    <a:pt x="59" y="133254"/>
                  </a:lnTo>
                  <a:lnTo>
                    <a:pt x="22" y="134431"/>
                  </a:lnTo>
                  <a:lnTo>
                    <a:pt x="0" y="135608"/>
                  </a:lnTo>
                  <a:lnTo>
                    <a:pt x="0" y="136820"/>
                  </a:lnTo>
                  <a:lnTo>
                    <a:pt x="0" y="137997"/>
                  </a:lnTo>
                  <a:lnTo>
                    <a:pt x="22" y="139174"/>
                  </a:lnTo>
                  <a:lnTo>
                    <a:pt x="59" y="140352"/>
                  </a:lnTo>
                  <a:lnTo>
                    <a:pt x="103" y="141496"/>
                  </a:lnTo>
                  <a:lnTo>
                    <a:pt x="163" y="142640"/>
                  </a:lnTo>
                  <a:lnTo>
                    <a:pt x="237" y="143716"/>
                  </a:lnTo>
                  <a:lnTo>
                    <a:pt x="318" y="144826"/>
                  </a:lnTo>
                  <a:lnTo>
                    <a:pt x="414" y="145869"/>
                  </a:lnTo>
                  <a:lnTo>
                    <a:pt x="525" y="146912"/>
                  </a:lnTo>
                  <a:lnTo>
                    <a:pt x="636" y="147921"/>
                  </a:lnTo>
                  <a:lnTo>
                    <a:pt x="769" y="148897"/>
                  </a:lnTo>
                  <a:lnTo>
                    <a:pt x="909" y="149839"/>
                  </a:lnTo>
                  <a:lnTo>
                    <a:pt x="1057" y="150747"/>
                  </a:lnTo>
                  <a:lnTo>
                    <a:pt x="1212" y="151622"/>
                  </a:lnTo>
                  <a:lnTo>
                    <a:pt x="1382" y="152496"/>
                  </a:lnTo>
                  <a:lnTo>
                    <a:pt x="1559" y="153304"/>
                  </a:lnTo>
                  <a:lnTo>
                    <a:pt x="1744" y="154078"/>
                  </a:lnTo>
                  <a:lnTo>
                    <a:pt x="1944" y="154818"/>
                  </a:lnTo>
                  <a:lnTo>
                    <a:pt x="2143" y="155491"/>
                  </a:lnTo>
                  <a:lnTo>
                    <a:pt x="2358" y="156163"/>
                  </a:lnTo>
                  <a:lnTo>
                    <a:pt x="2572" y="156769"/>
                  </a:lnTo>
                  <a:lnTo>
                    <a:pt x="2801" y="157341"/>
                  </a:lnTo>
                  <a:lnTo>
                    <a:pt x="3037" y="157845"/>
                  </a:lnTo>
                  <a:lnTo>
                    <a:pt x="3274" y="158316"/>
                  </a:lnTo>
                  <a:lnTo>
                    <a:pt x="3518" y="158720"/>
                  </a:lnTo>
                  <a:lnTo>
                    <a:pt x="3769" y="159090"/>
                  </a:lnTo>
                  <a:lnTo>
                    <a:pt x="4028" y="159427"/>
                  </a:lnTo>
                  <a:lnTo>
                    <a:pt x="4294" y="159696"/>
                  </a:lnTo>
                  <a:lnTo>
                    <a:pt x="4560" y="159898"/>
                  </a:lnTo>
                  <a:lnTo>
                    <a:pt x="4833" y="160032"/>
                  </a:lnTo>
                  <a:lnTo>
                    <a:pt x="5114" y="160133"/>
                  </a:lnTo>
                  <a:lnTo>
                    <a:pt x="5395" y="160167"/>
                  </a:lnTo>
                  <a:lnTo>
                    <a:pt x="5668" y="160133"/>
                  </a:lnTo>
                  <a:lnTo>
                    <a:pt x="5942" y="160032"/>
                  </a:lnTo>
                  <a:lnTo>
                    <a:pt x="6215" y="159898"/>
                  </a:lnTo>
                  <a:lnTo>
                    <a:pt x="6474" y="159696"/>
                  </a:lnTo>
                  <a:lnTo>
                    <a:pt x="6740" y="159427"/>
                  </a:lnTo>
                  <a:lnTo>
                    <a:pt x="6991" y="159090"/>
                  </a:lnTo>
                  <a:lnTo>
                    <a:pt x="7243" y="158720"/>
                  </a:lnTo>
                  <a:lnTo>
                    <a:pt x="7486" y="158316"/>
                  </a:lnTo>
                  <a:lnTo>
                    <a:pt x="7730" y="157845"/>
                  </a:lnTo>
                  <a:lnTo>
                    <a:pt x="7959" y="157341"/>
                  </a:lnTo>
                  <a:lnTo>
                    <a:pt x="8189" y="156769"/>
                  </a:lnTo>
                  <a:lnTo>
                    <a:pt x="8403" y="156163"/>
                  </a:lnTo>
                  <a:lnTo>
                    <a:pt x="8617" y="155491"/>
                  </a:lnTo>
                  <a:lnTo>
                    <a:pt x="8824" y="154818"/>
                  </a:lnTo>
                  <a:lnTo>
                    <a:pt x="9016" y="154078"/>
                  </a:lnTo>
                  <a:lnTo>
                    <a:pt x="9208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1" y="150747"/>
                  </a:lnTo>
                  <a:lnTo>
                    <a:pt x="9866" y="149839"/>
                  </a:lnTo>
                  <a:lnTo>
                    <a:pt x="10007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1" y="145869"/>
                  </a:lnTo>
                  <a:lnTo>
                    <a:pt x="10465" y="144826"/>
                  </a:lnTo>
                  <a:lnTo>
                    <a:pt x="10546" y="143716"/>
                  </a:lnTo>
                  <a:lnTo>
                    <a:pt x="10620" y="142640"/>
                  </a:lnTo>
                  <a:lnTo>
                    <a:pt x="10679" y="141496"/>
                  </a:lnTo>
                  <a:lnTo>
                    <a:pt x="10731" y="140352"/>
                  </a:lnTo>
                  <a:lnTo>
                    <a:pt x="10760" y="139174"/>
                  </a:lnTo>
                  <a:lnTo>
                    <a:pt x="10783" y="137997"/>
                  </a:lnTo>
                  <a:lnTo>
                    <a:pt x="10790" y="136820"/>
                  </a:lnTo>
                  <a:lnTo>
                    <a:pt x="10783" y="135608"/>
                  </a:lnTo>
                  <a:lnTo>
                    <a:pt x="10760" y="134431"/>
                  </a:lnTo>
                  <a:lnTo>
                    <a:pt x="10731" y="133254"/>
                  </a:lnTo>
                  <a:lnTo>
                    <a:pt x="10679" y="132110"/>
                  </a:lnTo>
                  <a:lnTo>
                    <a:pt x="10620" y="131000"/>
                  </a:lnTo>
                  <a:lnTo>
                    <a:pt x="10546" y="129889"/>
                  </a:lnTo>
                  <a:lnTo>
                    <a:pt x="10465" y="128813"/>
                  </a:lnTo>
                  <a:lnTo>
                    <a:pt x="10361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07" y="124742"/>
                  </a:lnTo>
                  <a:lnTo>
                    <a:pt x="9866" y="123800"/>
                  </a:lnTo>
                  <a:lnTo>
                    <a:pt x="9711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8" y="120335"/>
                  </a:lnTo>
                  <a:lnTo>
                    <a:pt x="9016" y="119562"/>
                  </a:lnTo>
                  <a:lnTo>
                    <a:pt x="8824" y="118821"/>
                  </a:lnTo>
                  <a:lnTo>
                    <a:pt x="8617" y="118115"/>
                  </a:lnTo>
                  <a:lnTo>
                    <a:pt x="8403" y="117476"/>
                  </a:lnTo>
                  <a:lnTo>
                    <a:pt x="8189" y="116870"/>
                  </a:lnTo>
                  <a:lnTo>
                    <a:pt x="7959" y="116298"/>
                  </a:lnTo>
                  <a:lnTo>
                    <a:pt x="7730" y="115794"/>
                  </a:lnTo>
                  <a:lnTo>
                    <a:pt x="7486" y="115323"/>
                  </a:lnTo>
                  <a:lnTo>
                    <a:pt x="7243" y="114885"/>
                  </a:lnTo>
                  <a:lnTo>
                    <a:pt x="6991" y="114515"/>
                  </a:lnTo>
                  <a:lnTo>
                    <a:pt x="6740" y="114213"/>
                  </a:lnTo>
                  <a:lnTo>
                    <a:pt x="6474" y="113943"/>
                  </a:lnTo>
                  <a:lnTo>
                    <a:pt x="6215" y="113742"/>
                  </a:lnTo>
                  <a:lnTo>
                    <a:pt x="5942" y="113573"/>
                  </a:lnTo>
                  <a:lnTo>
                    <a:pt x="5668" y="113506"/>
                  </a:lnTo>
                  <a:lnTo>
                    <a:pt x="5395" y="113472"/>
                  </a:lnTo>
                  <a:close/>
                  <a:moveTo>
                    <a:pt x="5114" y="226945"/>
                  </a:moveTo>
                  <a:lnTo>
                    <a:pt x="4833" y="227046"/>
                  </a:lnTo>
                  <a:lnTo>
                    <a:pt x="4560" y="227214"/>
                  </a:lnTo>
                  <a:lnTo>
                    <a:pt x="4294" y="227416"/>
                  </a:lnTo>
                  <a:lnTo>
                    <a:pt x="4028" y="227651"/>
                  </a:lnTo>
                  <a:lnTo>
                    <a:pt x="3769" y="227988"/>
                  </a:lnTo>
                  <a:lnTo>
                    <a:pt x="3518" y="228358"/>
                  </a:lnTo>
                  <a:lnTo>
                    <a:pt x="3274" y="228761"/>
                  </a:lnTo>
                  <a:lnTo>
                    <a:pt x="3037" y="229232"/>
                  </a:lnTo>
                  <a:lnTo>
                    <a:pt x="2801" y="229771"/>
                  </a:lnTo>
                  <a:lnTo>
                    <a:pt x="2572" y="230309"/>
                  </a:lnTo>
                  <a:lnTo>
                    <a:pt x="2358" y="230915"/>
                  </a:lnTo>
                  <a:lnTo>
                    <a:pt x="2143" y="231587"/>
                  </a:lnTo>
                  <a:lnTo>
                    <a:pt x="1944" y="232260"/>
                  </a:lnTo>
                  <a:lnTo>
                    <a:pt x="1744" y="233000"/>
                  </a:lnTo>
                  <a:lnTo>
                    <a:pt x="1559" y="233774"/>
                  </a:lnTo>
                  <a:lnTo>
                    <a:pt x="1382" y="234581"/>
                  </a:lnTo>
                  <a:lnTo>
                    <a:pt x="1212" y="235422"/>
                  </a:lnTo>
                  <a:lnTo>
                    <a:pt x="1057" y="236331"/>
                  </a:lnTo>
                  <a:lnTo>
                    <a:pt x="909" y="237239"/>
                  </a:lnTo>
                  <a:lnTo>
                    <a:pt x="769" y="238181"/>
                  </a:lnTo>
                  <a:lnTo>
                    <a:pt x="636" y="239157"/>
                  </a:lnTo>
                  <a:lnTo>
                    <a:pt x="525" y="240166"/>
                  </a:lnTo>
                  <a:lnTo>
                    <a:pt x="414" y="241209"/>
                  </a:lnTo>
                  <a:lnTo>
                    <a:pt x="318" y="242252"/>
                  </a:lnTo>
                  <a:lnTo>
                    <a:pt x="237" y="243328"/>
                  </a:lnTo>
                  <a:lnTo>
                    <a:pt x="163" y="244438"/>
                  </a:lnTo>
                  <a:lnTo>
                    <a:pt x="103" y="245582"/>
                  </a:lnTo>
                  <a:lnTo>
                    <a:pt x="59" y="246726"/>
                  </a:lnTo>
                  <a:lnTo>
                    <a:pt x="22" y="247903"/>
                  </a:lnTo>
                  <a:lnTo>
                    <a:pt x="0" y="249081"/>
                  </a:lnTo>
                  <a:lnTo>
                    <a:pt x="0" y="250258"/>
                  </a:lnTo>
                  <a:lnTo>
                    <a:pt x="0" y="251469"/>
                  </a:lnTo>
                  <a:lnTo>
                    <a:pt x="22" y="252647"/>
                  </a:lnTo>
                  <a:lnTo>
                    <a:pt x="59" y="253824"/>
                  </a:lnTo>
                  <a:lnTo>
                    <a:pt x="103" y="254968"/>
                  </a:lnTo>
                  <a:lnTo>
                    <a:pt x="163" y="256078"/>
                  </a:lnTo>
                  <a:lnTo>
                    <a:pt x="237" y="257188"/>
                  </a:lnTo>
                  <a:lnTo>
                    <a:pt x="318" y="258265"/>
                  </a:lnTo>
                  <a:lnTo>
                    <a:pt x="414" y="259341"/>
                  </a:lnTo>
                  <a:lnTo>
                    <a:pt x="525" y="260384"/>
                  </a:lnTo>
                  <a:lnTo>
                    <a:pt x="636" y="261360"/>
                  </a:lnTo>
                  <a:lnTo>
                    <a:pt x="769" y="262336"/>
                  </a:lnTo>
                  <a:lnTo>
                    <a:pt x="909" y="263311"/>
                  </a:lnTo>
                  <a:lnTo>
                    <a:pt x="1057" y="264220"/>
                  </a:lnTo>
                  <a:lnTo>
                    <a:pt x="1212" y="265094"/>
                  </a:lnTo>
                  <a:lnTo>
                    <a:pt x="1382" y="265935"/>
                  </a:lnTo>
                  <a:lnTo>
                    <a:pt x="1559" y="266743"/>
                  </a:lnTo>
                  <a:lnTo>
                    <a:pt x="1744" y="267516"/>
                  </a:lnTo>
                  <a:lnTo>
                    <a:pt x="1944" y="268256"/>
                  </a:lnTo>
                  <a:lnTo>
                    <a:pt x="2143" y="268963"/>
                  </a:lnTo>
                  <a:lnTo>
                    <a:pt x="2358" y="269602"/>
                  </a:lnTo>
                  <a:lnTo>
                    <a:pt x="2572" y="270208"/>
                  </a:lnTo>
                  <a:lnTo>
                    <a:pt x="2801" y="270780"/>
                  </a:lnTo>
                  <a:lnTo>
                    <a:pt x="3037" y="271318"/>
                  </a:lnTo>
                  <a:lnTo>
                    <a:pt x="3274" y="271789"/>
                  </a:lnTo>
                  <a:lnTo>
                    <a:pt x="3518" y="272193"/>
                  </a:lnTo>
                  <a:lnTo>
                    <a:pt x="3769" y="272563"/>
                  </a:lnTo>
                  <a:lnTo>
                    <a:pt x="4028" y="272865"/>
                  </a:lnTo>
                  <a:lnTo>
                    <a:pt x="4294" y="273134"/>
                  </a:lnTo>
                  <a:lnTo>
                    <a:pt x="4560" y="273336"/>
                  </a:lnTo>
                  <a:lnTo>
                    <a:pt x="4833" y="273505"/>
                  </a:lnTo>
                  <a:lnTo>
                    <a:pt x="5114" y="273572"/>
                  </a:lnTo>
                  <a:lnTo>
                    <a:pt x="5395" y="273605"/>
                  </a:lnTo>
                  <a:lnTo>
                    <a:pt x="5668" y="273572"/>
                  </a:lnTo>
                  <a:lnTo>
                    <a:pt x="5942" y="273505"/>
                  </a:lnTo>
                  <a:lnTo>
                    <a:pt x="6215" y="273336"/>
                  </a:lnTo>
                  <a:lnTo>
                    <a:pt x="6474" y="273134"/>
                  </a:lnTo>
                  <a:lnTo>
                    <a:pt x="6740" y="272865"/>
                  </a:lnTo>
                  <a:lnTo>
                    <a:pt x="6991" y="272563"/>
                  </a:lnTo>
                  <a:lnTo>
                    <a:pt x="7243" y="272193"/>
                  </a:lnTo>
                  <a:lnTo>
                    <a:pt x="7486" y="271789"/>
                  </a:lnTo>
                  <a:lnTo>
                    <a:pt x="7730" y="271318"/>
                  </a:lnTo>
                  <a:lnTo>
                    <a:pt x="7959" y="270780"/>
                  </a:lnTo>
                  <a:lnTo>
                    <a:pt x="8189" y="270208"/>
                  </a:lnTo>
                  <a:lnTo>
                    <a:pt x="8403" y="269602"/>
                  </a:lnTo>
                  <a:lnTo>
                    <a:pt x="8617" y="268963"/>
                  </a:lnTo>
                  <a:lnTo>
                    <a:pt x="8824" y="268256"/>
                  </a:lnTo>
                  <a:lnTo>
                    <a:pt x="9016" y="267516"/>
                  </a:lnTo>
                  <a:lnTo>
                    <a:pt x="9208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1" y="264220"/>
                  </a:lnTo>
                  <a:lnTo>
                    <a:pt x="9866" y="263311"/>
                  </a:lnTo>
                  <a:lnTo>
                    <a:pt x="10007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1" y="259341"/>
                  </a:lnTo>
                  <a:lnTo>
                    <a:pt x="10465" y="258265"/>
                  </a:lnTo>
                  <a:lnTo>
                    <a:pt x="10546" y="257188"/>
                  </a:lnTo>
                  <a:lnTo>
                    <a:pt x="10620" y="256078"/>
                  </a:lnTo>
                  <a:lnTo>
                    <a:pt x="10679" y="254968"/>
                  </a:lnTo>
                  <a:lnTo>
                    <a:pt x="10731" y="253824"/>
                  </a:lnTo>
                  <a:lnTo>
                    <a:pt x="10760" y="252647"/>
                  </a:lnTo>
                  <a:lnTo>
                    <a:pt x="10783" y="251469"/>
                  </a:lnTo>
                  <a:lnTo>
                    <a:pt x="10790" y="250258"/>
                  </a:lnTo>
                  <a:lnTo>
                    <a:pt x="10783" y="249081"/>
                  </a:lnTo>
                  <a:lnTo>
                    <a:pt x="10760" y="247903"/>
                  </a:lnTo>
                  <a:lnTo>
                    <a:pt x="10731" y="246726"/>
                  </a:lnTo>
                  <a:lnTo>
                    <a:pt x="10679" y="245582"/>
                  </a:lnTo>
                  <a:lnTo>
                    <a:pt x="10620" y="244438"/>
                  </a:lnTo>
                  <a:lnTo>
                    <a:pt x="10546" y="243328"/>
                  </a:lnTo>
                  <a:lnTo>
                    <a:pt x="10465" y="242252"/>
                  </a:lnTo>
                  <a:lnTo>
                    <a:pt x="10361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07" y="238181"/>
                  </a:lnTo>
                  <a:lnTo>
                    <a:pt x="9866" y="237239"/>
                  </a:lnTo>
                  <a:lnTo>
                    <a:pt x="9711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8" y="233774"/>
                  </a:lnTo>
                  <a:lnTo>
                    <a:pt x="9016" y="233000"/>
                  </a:lnTo>
                  <a:lnTo>
                    <a:pt x="8824" y="232260"/>
                  </a:lnTo>
                  <a:lnTo>
                    <a:pt x="8617" y="231587"/>
                  </a:lnTo>
                  <a:lnTo>
                    <a:pt x="8403" y="230915"/>
                  </a:lnTo>
                  <a:lnTo>
                    <a:pt x="8189" y="230309"/>
                  </a:lnTo>
                  <a:lnTo>
                    <a:pt x="7959" y="229771"/>
                  </a:lnTo>
                  <a:lnTo>
                    <a:pt x="7730" y="229232"/>
                  </a:lnTo>
                  <a:lnTo>
                    <a:pt x="7486" y="228761"/>
                  </a:lnTo>
                  <a:lnTo>
                    <a:pt x="7243" y="228358"/>
                  </a:lnTo>
                  <a:lnTo>
                    <a:pt x="6991" y="227988"/>
                  </a:lnTo>
                  <a:lnTo>
                    <a:pt x="6740" y="227651"/>
                  </a:lnTo>
                  <a:lnTo>
                    <a:pt x="6474" y="227416"/>
                  </a:lnTo>
                  <a:lnTo>
                    <a:pt x="6215" y="227214"/>
                  </a:lnTo>
                  <a:lnTo>
                    <a:pt x="5942" y="227046"/>
                  </a:lnTo>
                  <a:lnTo>
                    <a:pt x="5668" y="226945"/>
                  </a:lnTo>
                  <a:close/>
                  <a:moveTo>
                    <a:pt x="5114" y="340384"/>
                  </a:moveTo>
                  <a:lnTo>
                    <a:pt x="4833" y="340485"/>
                  </a:lnTo>
                  <a:lnTo>
                    <a:pt x="4560" y="340653"/>
                  </a:lnTo>
                  <a:lnTo>
                    <a:pt x="4294" y="340855"/>
                  </a:lnTo>
                  <a:lnTo>
                    <a:pt x="4028" y="341124"/>
                  </a:lnTo>
                  <a:lnTo>
                    <a:pt x="3769" y="341426"/>
                  </a:lnTo>
                  <a:lnTo>
                    <a:pt x="3518" y="341797"/>
                  </a:lnTo>
                  <a:lnTo>
                    <a:pt x="3274" y="342200"/>
                  </a:lnTo>
                  <a:lnTo>
                    <a:pt x="3037" y="342671"/>
                  </a:lnTo>
                  <a:lnTo>
                    <a:pt x="2801" y="343209"/>
                  </a:lnTo>
                  <a:lnTo>
                    <a:pt x="2572" y="343748"/>
                  </a:lnTo>
                  <a:lnTo>
                    <a:pt x="2358" y="344387"/>
                  </a:lnTo>
                  <a:lnTo>
                    <a:pt x="2143" y="345026"/>
                  </a:lnTo>
                  <a:lnTo>
                    <a:pt x="1944" y="345733"/>
                  </a:lnTo>
                  <a:lnTo>
                    <a:pt x="1744" y="346439"/>
                  </a:lnTo>
                  <a:lnTo>
                    <a:pt x="1559" y="347213"/>
                  </a:lnTo>
                  <a:lnTo>
                    <a:pt x="1382" y="348054"/>
                  </a:lnTo>
                  <a:lnTo>
                    <a:pt x="1212" y="348895"/>
                  </a:lnTo>
                  <a:lnTo>
                    <a:pt x="1057" y="349770"/>
                  </a:lnTo>
                  <a:lnTo>
                    <a:pt x="909" y="350678"/>
                  </a:lnTo>
                  <a:lnTo>
                    <a:pt x="769" y="351620"/>
                  </a:lnTo>
                  <a:lnTo>
                    <a:pt x="636" y="352595"/>
                  </a:lnTo>
                  <a:lnTo>
                    <a:pt x="525" y="353605"/>
                  </a:lnTo>
                  <a:lnTo>
                    <a:pt x="414" y="354648"/>
                  </a:lnTo>
                  <a:lnTo>
                    <a:pt x="318" y="355724"/>
                  </a:lnTo>
                  <a:lnTo>
                    <a:pt x="237" y="356801"/>
                  </a:lnTo>
                  <a:lnTo>
                    <a:pt x="163" y="357911"/>
                  </a:lnTo>
                  <a:lnTo>
                    <a:pt x="103" y="359021"/>
                  </a:lnTo>
                  <a:lnTo>
                    <a:pt x="59" y="360165"/>
                  </a:lnTo>
                  <a:lnTo>
                    <a:pt x="22" y="361342"/>
                  </a:lnTo>
                  <a:lnTo>
                    <a:pt x="0" y="362520"/>
                  </a:lnTo>
                  <a:lnTo>
                    <a:pt x="0" y="363697"/>
                  </a:lnTo>
                  <a:lnTo>
                    <a:pt x="0" y="364908"/>
                  </a:lnTo>
                  <a:lnTo>
                    <a:pt x="22" y="366086"/>
                  </a:lnTo>
                  <a:lnTo>
                    <a:pt x="59" y="367263"/>
                  </a:lnTo>
                  <a:lnTo>
                    <a:pt x="103" y="368407"/>
                  </a:lnTo>
                  <a:lnTo>
                    <a:pt x="163" y="369517"/>
                  </a:lnTo>
                  <a:lnTo>
                    <a:pt x="237" y="370627"/>
                  </a:lnTo>
                  <a:lnTo>
                    <a:pt x="318" y="371704"/>
                  </a:lnTo>
                  <a:lnTo>
                    <a:pt x="414" y="372780"/>
                  </a:lnTo>
                  <a:lnTo>
                    <a:pt x="525" y="373823"/>
                  </a:lnTo>
                  <a:lnTo>
                    <a:pt x="636" y="374799"/>
                  </a:lnTo>
                  <a:lnTo>
                    <a:pt x="769" y="375808"/>
                  </a:lnTo>
                  <a:lnTo>
                    <a:pt x="909" y="376750"/>
                  </a:lnTo>
                  <a:lnTo>
                    <a:pt x="1057" y="377658"/>
                  </a:lnTo>
                  <a:lnTo>
                    <a:pt x="1212" y="378533"/>
                  </a:lnTo>
                  <a:lnTo>
                    <a:pt x="1382" y="379374"/>
                  </a:lnTo>
                  <a:lnTo>
                    <a:pt x="1559" y="380215"/>
                  </a:lnTo>
                  <a:lnTo>
                    <a:pt x="1744" y="380989"/>
                  </a:lnTo>
                  <a:lnTo>
                    <a:pt x="1944" y="381695"/>
                  </a:lnTo>
                  <a:lnTo>
                    <a:pt x="2143" y="382402"/>
                  </a:lnTo>
                  <a:lnTo>
                    <a:pt x="2358" y="383041"/>
                  </a:lnTo>
                  <a:lnTo>
                    <a:pt x="2572" y="383680"/>
                  </a:lnTo>
                  <a:lnTo>
                    <a:pt x="2801" y="384218"/>
                  </a:lnTo>
                  <a:lnTo>
                    <a:pt x="3037" y="384757"/>
                  </a:lnTo>
                  <a:lnTo>
                    <a:pt x="3274" y="385228"/>
                  </a:lnTo>
                  <a:lnTo>
                    <a:pt x="3518" y="385631"/>
                  </a:lnTo>
                  <a:lnTo>
                    <a:pt x="3769" y="386001"/>
                  </a:lnTo>
                  <a:lnTo>
                    <a:pt x="4028" y="386304"/>
                  </a:lnTo>
                  <a:lnTo>
                    <a:pt x="4294" y="386573"/>
                  </a:lnTo>
                  <a:lnTo>
                    <a:pt x="4560" y="386775"/>
                  </a:lnTo>
                  <a:lnTo>
                    <a:pt x="4833" y="386943"/>
                  </a:lnTo>
                  <a:lnTo>
                    <a:pt x="5114" y="387044"/>
                  </a:lnTo>
                  <a:lnTo>
                    <a:pt x="5668" y="387044"/>
                  </a:lnTo>
                  <a:lnTo>
                    <a:pt x="5942" y="386943"/>
                  </a:lnTo>
                  <a:lnTo>
                    <a:pt x="6215" y="386775"/>
                  </a:lnTo>
                  <a:lnTo>
                    <a:pt x="6474" y="386573"/>
                  </a:lnTo>
                  <a:lnTo>
                    <a:pt x="6740" y="386304"/>
                  </a:lnTo>
                  <a:lnTo>
                    <a:pt x="6991" y="386001"/>
                  </a:lnTo>
                  <a:lnTo>
                    <a:pt x="7243" y="385631"/>
                  </a:lnTo>
                  <a:lnTo>
                    <a:pt x="7486" y="385228"/>
                  </a:lnTo>
                  <a:lnTo>
                    <a:pt x="7730" y="384757"/>
                  </a:lnTo>
                  <a:lnTo>
                    <a:pt x="7959" y="384218"/>
                  </a:lnTo>
                  <a:lnTo>
                    <a:pt x="8189" y="383680"/>
                  </a:lnTo>
                  <a:lnTo>
                    <a:pt x="8403" y="383041"/>
                  </a:lnTo>
                  <a:lnTo>
                    <a:pt x="8617" y="382402"/>
                  </a:lnTo>
                  <a:lnTo>
                    <a:pt x="8824" y="381695"/>
                  </a:lnTo>
                  <a:lnTo>
                    <a:pt x="9016" y="380989"/>
                  </a:lnTo>
                  <a:lnTo>
                    <a:pt x="9208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1" y="377658"/>
                  </a:lnTo>
                  <a:lnTo>
                    <a:pt x="9866" y="376750"/>
                  </a:lnTo>
                  <a:lnTo>
                    <a:pt x="10007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1" y="372780"/>
                  </a:lnTo>
                  <a:lnTo>
                    <a:pt x="10465" y="371704"/>
                  </a:lnTo>
                  <a:lnTo>
                    <a:pt x="10546" y="370627"/>
                  </a:lnTo>
                  <a:lnTo>
                    <a:pt x="10620" y="369517"/>
                  </a:lnTo>
                  <a:lnTo>
                    <a:pt x="10679" y="368407"/>
                  </a:lnTo>
                  <a:lnTo>
                    <a:pt x="10731" y="367263"/>
                  </a:lnTo>
                  <a:lnTo>
                    <a:pt x="10760" y="366086"/>
                  </a:lnTo>
                  <a:lnTo>
                    <a:pt x="10783" y="364908"/>
                  </a:lnTo>
                  <a:lnTo>
                    <a:pt x="10790" y="363697"/>
                  </a:lnTo>
                  <a:lnTo>
                    <a:pt x="10783" y="362520"/>
                  </a:lnTo>
                  <a:lnTo>
                    <a:pt x="10760" y="361342"/>
                  </a:lnTo>
                  <a:lnTo>
                    <a:pt x="10731" y="360165"/>
                  </a:lnTo>
                  <a:lnTo>
                    <a:pt x="10679" y="359021"/>
                  </a:lnTo>
                  <a:lnTo>
                    <a:pt x="10620" y="357911"/>
                  </a:lnTo>
                  <a:lnTo>
                    <a:pt x="10546" y="356801"/>
                  </a:lnTo>
                  <a:lnTo>
                    <a:pt x="10465" y="355724"/>
                  </a:lnTo>
                  <a:lnTo>
                    <a:pt x="10361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07" y="351620"/>
                  </a:lnTo>
                  <a:lnTo>
                    <a:pt x="9866" y="350678"/>
                  </a:lnTo>
                  <a:lnTo>
                    <a:pt x="9711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8" y="347213"/>
                  </a:lnTo>
                  <a:lnTo>
                    <a:pt x="9016" y="346439"/>
                  </a:lnTo>
                  <a:lnTo>
                    <a:pt x="8824" y="345733"/>
                  </a:lnTo>
                  <a:lnTo>
                    <a:pt x="8617" y="345026"/>
                  </a:lnTo>
                  <a:lnTo>
                    <a:pt x="8403" y="344387"/>
                  </a:lnTo>
                  <a:lnTo>
                    <a:pt x="8189" y="343748"/>
                  </a:lnTo>
                  <a:lnTo>
                    <a:pt x="7959" y="343209"/>
                  </a:lnTo>
                  <a:lnTo>
                    <a:pt x="7730" y="342671"/>
                  </a:lnTo>
                  <a:lnTo>
                    <a:pt x="7486" y="342200"/>
                  </a:lnTo>
                  <a:lnTo>
                    <a:pt x="7243" y="341797"/>
                  </a:lnTo>
                  <a:lnTo>
                    <a:pt x="6991" y="341426"/>
                  </a:lnTo>
                  <a:lnTo>
                    <a:pt x="6740" y="341124"/>
                  </a:lnTo>
                  <a:lnTo>
                    <a:pt x="6474" y="340855"/>
                  </a:lnTo>
                  <a:lnTo>
                    <a:pt x="6215" y="340653"/>
                  </a:lnTo>
                  <a:lnTo>
                    <a:pt x="5942" y="340485"/>
                  </a:lnTo>
                  <a:lnTo>
                    <a:pt x="5668" y="340384"/>
                  </a:lnTo>
                  <a:close/>
                  <a:moveTo>
                    <a:pt x="5395" y="453822"/>
                  </a:moveTo>
                  <a:lnTo>
                    <a:pt x="5114" y="453856"/>
                  </a:lnTo>
                  <a:lnTo>
                    <a:pt x="4833" y="453957"/>
                  </a:lnTo>
                  <a:lnTo>
                    <a:pt x="4560" y="454092"/>
                  </a:lnTo>
                  <a:lnTo>
                    <a:pt x="4294" y="454293"/>
                  </a:lnTo>
                  <a:lnTo>
                    <a:pt x="4028" y="454562"/>
                  </a:lnTo>
                  <a:lnTo>
                    <a:pt x="3769" y="454865"/>
                  </a:lnTo>
                  <a:lnTo>
                    <a:pt x="3518" y="455235"/>
                  </a:lnTo>
                  <a:lnTo>
                    <a:pt x="3274" y="455639"/>
                  </a:lnTo>
                  <a:lnTo>
                    <a:pt x="3037" y="456110"/>
                  </a:lnTo>
                  <a:lnTo>
                    <a:pt x="2801" y="456615"/>
                  </a:lnTo>
                  <a:lnTo>
                    <a:pt x="2572" y="457153"/>
                  </a:lnTo>
                  <a:lnTo>
                    <a:pt x="2358" y="457758"/>
                  </a:lnTo>
                  <a:lnTo>
                    <a:pt x="2143" y="458398"/>
                  </a:lnTo>
                  <a:lnTo>
                    <a:pt x="1944" y="459104"/>
                  </a:lnTo>
                  <a:lnTo>
                    <a:pt x="1744" y="459811"/>
                  </a:lnTo>
                  <a:lnTo>
                    <a:pt x="1559" y="460584"/>
                  </a:lnTo>
                  <a:lnTo>
                    <a:pt x="1382" y="461392"/>
                  </a:lnTo>
                  <a:lnTo>
                    <a:pt x="1212" y="462233"/>
                  </a:lnTo>
                  <a:lnTo>
                    <a:pt x="1057" y="463141"/>
                  </a:lnTo>
                  <a:lnTo>
                    <a:pt x="909" y="464049"/>
                  </a:lnTo>
                  <a:lnTo>
                    <a:pt x="769" y="464991"/>
                  </a:lnTo>
                  <a:lnTo>
                    <a:pt x="636" y="465967"/>
                  </a:lnTo>
                  <a:lnTo>
                    <a:pt x="525" y="466976"/>
                  </a:lnTo>
                  <a:lnTo>
                    <a:pt x="414" y="468019"/>
                  </a:lnTo>
                  <a:lnTo>
                    <a:pt x="318" y="469062"/>
                  </a:lnTo>
                  <a:lnTo>
                    <a:pt x="237" y="470172"/>
                  </a:lnTo>
                  <a:lnTo>
                    <a:pt x="163" y="471282"/>
                  </a:lnTo>
                  <a:lnTo>
                    <a:pt x="103" y="472426"/>
                  </a:lnTo>
                  <a:lnTo>
                    <a:pt x="59" y="473570"/>
                  </a:lnTo>
                  <a:lnTo>
                    <a:pt x="22" y="474747"/>
                  </a:lnTo>
                  <a:lnTo>
                    <a:pt x="0" y="475958"/>
                  </a:lnTo>
                  <a:lnTo>
                    <a:pt x="0" y="477170"/>
                  </a:lnTo>
                  <a:lnTo>
                    <a:pt x="0" y="478381"/>
                  </a:lnTo>
                  <a:lnTo>
                    <a:pt x="22" y="479558"/>
                  </a:lnTo>
                  <a:lnTo>
                    <a:pt x="59" y="480702"/>
                  </a:lnTo>
                  <a:lnTo>
                    <a:pt x="103" y="481879"/>
                  </a:lnTo>
                  <a:lnTo>
                    <a:pt x="163" y="482989"/>
                  </a:lnTo>
                  <a:lnTo>
                    <a:pt x="237" y="484100"/>
                  </a:lnTo>
                  <a:lnTo>
                    <a:pt x="318" y="485176"/>
                  </a:lnTo>
                  <a:lnTo>
                    <a:pt x="414" y="486253"/>
                  </a:lnTo>
                  <a:lnTo>
                    <a:pt x="525" y="487262"/>
                  </a:lnTo>
                  <a:lnTo>
                    <a:pt x="636" y="488271"/>
                  </a:lnTo>
                  <a:lnTo>
                    <a:pt x="769" y="489247"/>
                  </a:lnTo>
                  <a:lnTo>
                    <a:pt x="909" y="490189"/>
                  </a:lnTo>
                  <a:lnTo>
                    <a:pt x="1057" y="491131"/>
                  </a:lnTo>
                  <a:lnTo>
                    <a:pt x="1212" y="492005"/>
                  </a:lnTo>
                  <a:lnTo>
                    <a:pt x="1382" y="492846"/>
                  </a:lnTo>
                  <a:lnTo>
                    <a:pt x="1559" y="493654"/>
                  </a:lnTo>
                  <a:lnTo>
                    <a:pt x="1744" y="494428"/>
                  </a:lnTo>
                  <a:lnTo>
                    <a:pt x="1944" y="495168"/>
                  </a:lnTo>
                  <a:lnTo>
                    <a:pt x="2143" y="495874"/>
                  </a:lnTo>
                  <a:lnTo>
                    <a:pt x="2358" y="496513"/>
                  </a:lnTo>
                  <a:lnTo>
                    <a:pt x="2572" y="497119"/>
                  </a:lnTo>
                  <a:lnTo>
                    <a:pt x="2801" y="497691"/>
                  </a:lnTo>
                  <a:lnTo>
                    <a:pt x="3037" y="498195"/>
                  </a:lnTo>
                  <a:lnTo>
                    <a:pt x="3274" y="498666"/>
                  </a:lnTo>
                  <a:lnTo>
                    <a:pt x="3518" y="499104"/>
                  </a:lnTo>
                  <a:lnTo>
                    <a:pt x="3769" y="499474"/>
                  </a:lnTo>
                  <a:lnTo>
                    <a:pt x="4028" y="499777"/>
                  </a:lnTo>
                  <a:lnTo>
                    <a:pt x="4294" y="500046"/>
                  </a:lnTo>
                  <a:lnTo>
                    <a:pt x="4560" y="500248"/>
                  </a:lnTo>
                  <a:lnTo>
                    <a:pt x="4833" y="500382"/>
                  </a:lnTo>
                  <a:lnTo>
                    <a:pt x="5114" y="500483"/>
                  </a:lnTo>
                  <a:lnTo>
                    <a:pt x="5395" y="500517"/>
                  </a:lnTo>
                  <a:lnTo>
                    <a:pt x="5668" y="500483"/>
                  </a:lnTo>
                  <a:lnTo>
                    <a:pt x="5942" y="500382"/>
                  </a:lnTo>
                  <a:lnTo>
                    <a:pt x="6215" y="500248"/>
                  </a:lnTo>
                  <a:lnTo>
                    <a:pt x="6474" y="500046"/>
                  </a:lnTo>
                  <a:lnTo>
                    <a:pt x="6740" y="499777"/>
                  </a:lnTo>
                  <a:lnTo>
                    <a:pt x="6991" y="499474"/>
                  </a:lnTo>
                  <a:lnTo>
                    <a:pt x="7243" y="499104"/>
                  </a:lnTo>
                  <a:lnTo>
                    <a:pt x="7486" y="498666"/>
                  </a:lnTo>
                  <a:lnTo>
                    <a:pt x="7730" y="498195"/>
                  </a:lnTo>
                  <a:lnTo>
                    <a:pt x="7959" y="497691"/>
                  </a:lnTo>
                  <a:lnTo>
                    <a:pt x="8189" y="497119"/>
                  </a:lnTo>
                  <a:lnTo>
                    <a:pt x="8403" y="496513"/>
                  </a:lnTo>
                  <a:lnTo>
                    <a:pt x="8617" y="495874"/>
                  </a:lnTo>
                  <a:lnTo>
                    <a:pt x="8824" y="495168"/>
                  </a:lnTo>
                  <a:lnTo>
                    <a:pt x="9016" y="494428"/>
                  </a:lnTo>
                  <a:lnTo>
                    <a:pt x="9208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1" y="491131"/>
                  </a:lnTo>
                  <a:lnTo>
                    <a:pt x="9866" y="490189"/>
                  </a:lnTo>
                  <a:lnTo>
                    <a:pt x="10007" y="489247"/>
                  </a:lnTo>
                  <a:lnTo>
                    <a:pt x="10140" y="488271"/>
                  </a:lnTo>
                  <a:lnTo>
                    <a:pt x="10258" y="487262"/>
                  </a:lnTo>
                  <a:lnTo>
                    <a:pt x="10361" y="486253"/>
                  </a:lnTo>
                  <a:lnTo>
                    <a:pt x="10465" y="485176"/>
                  </a:lnTo>
                  <a:lnTo>
                    <a:pt x="10546" y="484100"/>
                  </a:lnTo>
                  <a:lnTo>
                    <a:pt x="10620" y="482989"/>
                  </a:lnTo>
                  <a:lnTo>
                    <a:pt x="10679" y="481879"/>
                  </a:lnTo>
                  <a:lnTo>
                    <a:pt x="10731" y="480702"/>
                  </a:lnTo>
                  <a:lnTo>
                    <a:pt x="10760" y="479558"/>
                  </a:lnTo>
                  <a:lnTo>
                    <a:pt x="10783" y="478381"/>
                  </a:lnTo>
                  <a:lnTo>
                    <a:pt x="10790" y="477170"/>
                  </a:lnTo>
                  <a:lnTo>
                    <a:pt x="10783" y="475958"/>
                  </a:lnTo>
                  <a:lnTo>
                    <a:pt x="10760" y="474747"/>
                  </a:lnTo>
                  <a:lnTo>
                    <a:pt x="10731" y="473570"/>
                  </a:lnTo>
                  <a:lnTo>
                    <a:pt x="10679" y="472426"/>
                  </a:lnTo>
                  <a:lnTo>
                    <a:pt x="10620" y="471282"/>
                  </a:lnTo>
                  <a:lnTo>
                    <a:pt x="10546" y="470172"/>
                  </a:lnTo>
                  <a:lnTo>
                    <a:pt x="10465" y="469062"/>
                  </a:lnTo>
                  <a:lnTo>
                    <a:pt x="10361" y="468019"/>
                  </a:lnTo>
                  <a:lnTo>
                    <a:pt x="10258" y="466976"/>
                  </a:lnTo>
                  <a:lnTo>
                    <a:pt x="10140" y="465967"/>
                  </a:lnTo>
                  <a:lnTo>
                    <a:pt x="10007" y="464991"/>
                  </a:lnTo>
                  <a:lnTo>
                    <a:pt x="9866" y="464049"/>
                  </a:lnTo>
                  <a:lnTo>
                    <a:pt x="9711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8" y="460584"/>
                  </a:lnTo>
                  <a:lnTo>
                    <a:pt x="9016" y="459811"/>
                  </a:lnTo>
                  <a:lnTo>
                    <a:pt x="8824" y="459104"/>
                  </a:lnTo>
                  <a:lnTo>
                    <a:pt x="8617" y="458398"/>
                  </a:lnTo>
                  <a:lnTo>
                    <a:pt x="8403" y="457758"/>
                  </a:lnTo>
                  <a:lnTo>
                    <a:pt x="8189" y="457153"/>
                  </a:lnTo>
                  <a:lnTo>
                    <a:pt x="7959" y="456615"/>
                  </a:lnTo>
                  <a:lnTo>
                    <a:pt x="7730" y="456110"/>
                  </a:lnTo>
                  <a:lnTo>
                    <a:pt x="7486" y="455639"/>
                  </a:lnTo>
                  <a:lnTo>
                    <a:pt x="7243" y="455235"/>
                  </a:lnTo>
                  <a:lnTo>
                    <a:pt x="6991" y="454865"/>
                  </a:lnTo>
                  <a:lnTo>
                    <a:pt x="6740" y="454562"/>
                  </a:lnTo>
                  <a:lnTo>
                    <a:pt x="6474" y="454293"/>
                  </a:lnTo>
                  <a:lnTo>
                    <a:pt x="6215" y="454092"/>
                  </a:lnTo>
                  <a:lnTo>
                    <a:pt x="5942" y="453957"/>
                  </a:lnTo>
                  <a:lnTo>
                    <a:pt x="5668" y="453856"/>
                  </a:lnTo>
                  <a:lnTo>
                    <a:pt x="5395" y="453822"/>
                  </a:lnTo>
                  <a:close/>
                  <a:moveTo>
                    <a:pt x="5114" y="567059"/>
                  </a:moveTo>
                  <a:lnTo>
                    <a:pt x="4833" y="567160"/>
                  </a:lnTo>
                  <a:lnTo>
                    <a:pt x="4560" y="567328"/>
                  </a:lnTo>
                  <a:lnTo>
                    <a:pt x="4294" y="567530"/>
                  </a:lnTo>
                  <a:lnTo>
                    <a:pt x="4028" y="567766"/>
                  </a:lnTo>
                  <a:lnTo>
                    <a:pt x="3769" y="568102"/>
                  </a:lnTo>
                  <a:lnTo>
                    <a:pt x="3518" y="568472"/>
                  </a:lnTo>
                  <a:lnTo>
                    <a:pt x="3274" y="568876"/>
                  </a:lnTo>
                  <a:lnTo>
                    <a:pt x="3037" y="569347"/>
                  </a:lnTo>
                  <a:lnTo>
                    <a:pt x="2801" y="569885"/>
                  </a:lnTo>
                  <a:lnTo>
                    <a:pt x="2572" y="570423"/>
                  </a:lnTo>
                  <a:lnTo>
                    <a:pt x="2358" y="571029"/>
                  </a:lnTo>
                  <a:lnTo>
                    <a:pt x="2143" y="571702"/>
                  </a:lnTo>
                  <a:lnTo>
                    <a:pt x="1944" y="572408"/>
                  </a:lnTo>
                  <a:lnTo>
                    <a:pt x="1744" y="573115"/>
                  </a:lnTo>
                  <a:lnTo>
                    <a:pt x="1559" y="573889"/>
                  </a:lnTo>
                  <a:lnTo>
                    <a:pt x="1382" y="574730"/>
                  </a:lnTo>
                  <a:lnTo>
                    <a:pt x="1212" y="575571"/>
                  </a:lnTo>
                  <a:lnTo>
                    <a:pt x="1057" y="576445"/>
                  </a:lnTo>
                  <a:lnTo>
                    <a:pt x="909" y="577354"/>
                  </a:lnTo>
                  <a:lnTo>
                    <a:pt x="769" y="578296"/>
                  </a:lnTo>
                  <a:lnTo>
                    <a:pt x="636" y="579271"/>
                  </a:lnTo>
                  <a:lnTo>
                    <a:pt x="525" y="580280"/>
                  </a:lnTo>
                  <a:lnTo>
                    <a:pt x="414" y="581323"/>
                  </a:lnTo>
                  <a:lnTo>
                    <a:pt x="318" y="582400"/>
                  </a:lnTo>
                  <a:lnTo>
                    <a:pt x="237" y="583476"/>
                  </a:lnTo>
                  <a:lnTo>
                    <a:pt x="163" y="584586"/>
                  </a:lnTo>
                  <a:lnTo>
                    <a:pt x="103" y="585697"/>
                  </a:lnTo>
                  <a:lnTo>
                    <a:pt x="59" y="586840"/>
                  </a:lnTo>
                  <a:lnTo>
                    <a:pt x="22" y="588018"/>
                  </a:lnTo>
                  <a:lnTo>
                    <a:pt x="0" y="589195"/>
                  </a:lnTo>
                  <a:lnTo>
                    <a:pt x="0" y="590373"/>
                  </a:lnTo>
                  <a:lnTo>
                    <a:pt x="0" y="591618"/>
                  </a:lnTo>
                  <a:lnTo>
                    <a:pt x="22" y="592795"/>
                  </a:lnTo>
                  <a:lnTo>
                    <a:pt x="59" y="593972"/>
                  </a:lnTo>
                  <a:lnTo>
                    <a:pt x="103" y="595150"/>
                  </a:lnTo>
                  <a:lnTo>
                    <a:pt x="163" y="596294"/>
                  </a:lnTo>
                  <a:lnTo>
                    <a:pt x="237" y="597404"/>
                  </a:lnTo>
                  <a:lnTo>
                    <a:pt x="318" y="598480"/>
                  </a:lnTo>
                  <a:lnTo>
                    <a:pt x="414" y="599557"/>
                  </a:lnTo>
                  <a:lnTo>
                    <a:pt x="525" y="600600"/>
                  </a:lnTo>
                  <a:lnTo>
                    <a:pt x="636" y="601609"/>
                  </a:lnTo>
                  <a:lnTo>
                    <a:pt x="769" y="602585"/>
                  </a:lnTo>
                  <a:lnTo>
                    <a:pt x="909" y="603527"/>
                  </a:lnTo>
                  <a:lnTo>
                    <a:pt x="1057" y="604435"/>
                  </a:lnTo>
                  <a:lnTo>
                    <a:pt x="1212" y="605310"/>
                  </a:lnTo>
                  <a:lnTo>
                    <a:pt x="1382" y="606151"/>
                  </a:lnTo>
                  <a:lnTo>
                    <a:pt x="1559" y="606958"/>
                  </a:lnTo>
                  <a:lnTo>
                    <a:pt x="1744" y="607732"/>
                  </a:lnTo>
                  <a:lnTo>
                    <a:pt x="1944" y="608472"/>
                  </a:lnTo>
                  <a:lnTo>
                    <a:pt x="2143" y="609145"/>
                  </a:lnTo>
                  <a:lnTo>
                    <a:pt x="2358" y="609784"/>
                  </a:lnTo>
                  <a:lnTo>
                    <a:pt x="2572" y="610389"/>
                  </a:lnTo>
                  <a:lnTo>
                    <a:pt x="2801" y="610961"/>
                  </a:lnTo>
                  <a:lnTo>
                    <a:pt x="3037" y="611466"/>
                  </a:lnTo>
                  <a:lnTo>
                    <a:pt x="3274" y="611937"/>
                  </a:lnTo>
                  <a:lnTo>
                    <a:pt x="3518" y="612341"/>
                  </a:lnTo>
                  <a:lnTo>
                    <a:pt x="3769" y="612711"/>
                  </a:lnTo>
                  <a:lnTo>
                    <a:pt x="4028" y="613013"/>
                  </a:lnTo>
                  <a:lnTo>
                    <a:pt x="4294" y="613249"/>
                  </a:lnTo>
                  <a:lnTo>
                    <a:pt x="4560" y="613451"/>
                  </a:lnTo>
                  <a:lnTo>
                    <a:pt x="4833" y="613619"/>
                  </a:lnTo>
                  <a:lnTo>
                    <a:pt x="5114" y="613686"/>
                  </a:lnTo>
                  <a:lnTo>
                    <a:pt x="5395" y="613720"/>
                  </a:lnTo>
                  <a:lnTo>
                    <a:pt x="5668" y="613686"/>
                  </a:lnTo>
                  <a:lnTo>
                    <a:pt x="5942" y="613619"/>
                  </a:lnTo>
                  <a:lnTo>
                    <a:pt x="6215" y="613451"/>
                  </a:lnTo>
                  <a:lnTo>
                    <a:pt x="6474" y="613249"/>
                  </a:lnTo>
                  <a:lnTo>
                    <a:pt x="6740" y="613013"/>
                  </a:lnTo>
                  <a:lnTo>
                    <a:pt x="6991" y="612711"/>
                  </a:lnTo>
                  <a:lnTo>
                    <a:pt x="7243" y="612341"/>
                  </a:lnTo>
                  <a:lnTo>
                    <a:pt x="7486" y="611937"/>
                  </a:lnTo>
                  <a:lnTo>
                    <a:pt x="7730" y="611466"/>
                  </a:lnTo>
                  <a:lnTo>
                    <a:pt x="7959" y="610961"/>
                  </a:lnTo>
                  <a:lnTo>
                    <a:pt x="8189" y="610389"/>
                  </a:lnTo>
                  <a:lnTo>
                    <a:pt x="8403" y="609784"/>
                  </a:lnTo>
                  <a:lnTo>
                    <a:pt x="8617" y="609145"/>
                  </a:lnTo>
                  <a:lnTo>
                    <a:pt x="8824" y="608472"/>
                  </a:lnTo>
                  <a:lnTo>
                    <a:pt x="9016" y="607732"/>
                  </a:lnTo>
                  <a:lnTo>
                    <a:pt x="9208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1" y="604435"/>
                  </a:lnTo>
                  <a:lnTo>
                    <a:pt x="9866" y="603527"/>
                  </a:lnTo>
                  <a:lnTo>
                    <a:pt x="10007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1" y="599557"/>
                  </a:lnTo>
                  <a:lnTo>
                    <a:pt x="10465" y="598480"/>
                  </a:lnTo>
                  <a:lnTo>
                    <a:pt x="10546" y="597404"/>
                  </a:lnTo>
                  <a:lnTo>
                    <a:pt x="10620" y="596294"/>
                  </a:lnTo>
                  <a:lnTo>
                    <a:pt x="10679" y="595150"/>
                  </a:lnTo>
                  <a:lnTo>
                    <a:pt x="10731" y="593972"/>
                  </a:lnTo>
                  <a:lnTo>
                    <a:pt x="10760" y="592795"/>
                  </a:lnTo>
                  <a:lnTo>
                    <a:pt x="10783" y="591618"/>
                  </a:lnTo>
                  <a:lnTo>
                    <a:pt x="10790" y="590373"/>
                  </a:lnTo>
                  <a:lnTo>
                    <a:pt x="10783" y="589195"/>
                  </a:lnTo>
                  <a:lnTo>
                    <a:pt x="10760" y="588018"/>
                  </a:lnTo>
                  <a:lnTo>
                    <a:pt x="10731" y="586840"/>
                  </a:lnTo>
                  <a:lnTo>
                    <a:pt x="10679" y="585697"/>
                  </a:lnTo>
                  <a:lnTo>
                    <a:pt x="10620" y="584586"/>
                  </a:lnTo>
                  <a:lnTo>
                    <a:pt x="10546" y="583476"/>
                  </a:lnTo>
                  <a:lnTo>
                    <a:pt x="10465" y="582400"/>
                  </a:lnTo>
                  <a:lnTo>
                    <a:pt x="10361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07" y="578296"/>
                  </a:lnTo>
                  <a:lnTo>
                    <a:pt x="9866" y="577354"/>
                  </a:lnTo>
                  <a:lnTo>
                    <a:pt x="9711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8" y="573889"/>
                  </a:lnTo>
                  <a:lnTo>
                    <a:pt x="9016" y="573115"/>
                  </a:lnTo>
                  <a:lnTo>
                    <a:pt x="8824" y="572408"/>
                  </a:lnTo>
                  <a:lnTo>
                    <a:pt x="8617" y="571702"/>
                  </a:lnTo>
                  <a:lnTo>
                    <a:pt x="8403" y="571029"/>
                  </a:lnTo>
                  <a:lnTo>
                    <a:pt x="8189" y="570423"/>
                  </a:lnTo>
                  <a:lnTo>
                    <a:pt x="7959" y="569885"/>
                  </a:lnTo>
                  <a:lnTo>
                    <a:pt x="7730" y="569347"/>
                  </a:lnTo>
                  <a:lnTo>
                    <a:pt x="7486" y="568876"/>
                  </a:lnTo>
                  <a:lnTo>
                    <a:pt x="7243" y="568472"/>
                  </a:lnTo>
                  <a:lnTo>
                    <a:pt x="6991" y="568102"/>
                  </a:lnTo>
                  <a:lnTo>
                    <a:pt x="6740" y="567766"/>
                  </a:lnTo>
                  <a:lnTo>
                    <a:pt x="6474" y="567530"/>
                  </a:lnTo>
                  <a:lnTo>
                    <a:pt x="6215" y="567328"/>
                  </a:lnTo>
                  <a:lnTo>
                    <a:pt x="5942" y="567160"/>
                  </a:lnTo>
                  <a:lnTo>
                    <a:pt x="5668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24;p2"/>
            <p:cNvSpPr/>
            <p:nvPr/>
          </p:nvSpPr>
          <p:spPr>
            <a:xfrm>
              <a:off x="10537933" y="1504158"/>
              <a:ext cx="55637" cy="742601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403" y="0"/>
                  </a:moveTo>
                  <a:lnTo>
                    <a:pt x="5122" y="34"/>
                  </a:lnTo>
                  <a:lnTo>
                    <a:pt x="4848" y="135"/>
                  </a:lnTo>
                  <a:lnTo>
                    <a:pt x="4582" y="269"/>
                  </a:lnTo>
                  <a:lnTo>
                    <a:pt x="4316" y="471"/>
                  </a:lnTo>
                  <a:lnTo>
                    <a:pt x="4050" y="740"/>
                  </a:lnTo>
                  <a:lnTo>
                    <a:pt x="3799" y="1043"/>
                  </a:lnTo>
                  <a:lnTo>
                    <a:pt x="3548" y="1413"/>
                  </a:lnTo>
                  <a:lnTo>
                    <a:pt x="3304" y="1850"/>
                  </a:lnTo>
                  <a:lnTo>
                    <a:pt x="3060" y="2321"/>
                  </a:lnTo>
                  <a:lnTo>
                    <a:pt x="2831" y="2826"/>
                  </a:lnTo>
                  <a:lnTo>
                    <a:pt x="2602" y="3398"/>
                  </a:lnTo>
                  <a:lnTo>
                    <a:pt x="2387" y="4003"/>
                  </a:lnTo>
                  <a:lnTo>
                    <a:pt x="2173" y="4643"/>
                  </a:lnTo>
                  <a:lnTo>
                    <a:pt x="1966" y="5349"/>
                  </a:lnTo>
                  <a:lnTo>
                    <a:pt x="1774" y="6089"/>
                  </a:lnTo>
                  <a:lnTo>
                    <a:pt x="1589" y="6863"/>
                  </a:lnTo>
                  <a:lnTo>
                    <a:pt x="1404" y="7670"/>
                  </a:lnTo>
                  <a:lnTo>
                    <a:pt x="1234" y="8511"/>
                  </a:lnTo>
                  <a:lnTo>
                    <a:pt x="1079" y="9420"/>
                  </a:lnTo>
                  <a:lnTo>
                    <a:pt x="924" y="10328"/>
                  </a:lnTo>
                  <a:lnTo>
                    <a:pt x="784" y="11270"/>
                  </a:lnTo>
                  <a:lnTo>
                    <a:pt x="658" y="12245"/>
                  </a:lnTo>
                  <a:lnTo>
                    <a:pt x="532" y="13255"/>
                  </a:lnTo>
                  <a:lnTo>
                    <a:pt x="429" y="14298"/>
                  </a:lnTo>
                  <a:lnTo>
                    <a:pt x="333" y="15340"/>
                  </a:lnTo>
                  <a:lnTo>
                    <a:pt x="244" y="16417"/>
                  </a:lnTo>
                  <a:lnTo>
                    <a:pt x="170" y="17527"/>
                  </a:lnTo>
                  <a:lnTo>
                    <a:pt x="111" y="18671"/>
                  </a:lnTo>
                  <a:lnTo>
                    <a:pt x="67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0" y="23347"/>
                  </a:lnTo>
                  <a:lnTo>
                    <a:pt x="8" y="24558"/>
                  </a:lnTo>
                  <a:lnTo>
                    <a:pt x="30" y="25769"/>
                  </a:lnTo>
                  <a:lnTo>
                    <a:pt x="67" y="26947"/>
                  </a:lnTo>
                  <a:lnTo>
                    <a:pt x="111" y="28091"/>
                  </a:lnTo>
                  <a:lnTo>
                    <a:pt x="170" y="29234"/>
                  </a:lnTo>
                  <a:lnTo>
                    <a:pt x="244" y="30345"/>
                  </a:lnTo>
                  <a:lnTo>
                    <a:pt x="333" y="31455"/>
                  </a:lnTo>
                  <a:lnTo>
                    <a:pt x="429" y="32531"/>
                  </a:lnTo>
                  <a:lnTo>
                    <a:pt x="532" y="33540"/>
                  </a:lnTo>
                  <a:lnTo>
                    <a:pt x="658" y="34550"/>
                  </a:lnTo>
                  <a:lnTo>
                    <a:pt x="784" y="35525"/>
                  </a:lnTo>
                  <a:lnTo>
                    <a:pt x="924" y="36501"/>
                  </a:lnTo>
                  <a:lnTo>
                    <a:pt x="1079" y="37409"/>
                  </a:lnTo>
                  <a:lnTo>
                    <a:pt x="1234" y="38284"/>
                  </a:lnTo>
                  <a:lnTo>
                    <a:pt x="1404" y="39125"/>
                  </a:lnTo>
                  <a:lnTo>
                    <a:pt x="1589" y="39932"/>
                  </a:lnTo>
                  <a:lnTo>
                    <a:pt x="1774" y="40706"/>
                  </a:lnTo>
                  <a:lnTo>
                    <a:pt x="1966" y="41413"/>
                  </a:lnTo>
                  <a:lnTo>
                    <a:pt x="2173" y="42119"/>
                  </a:lnTo>
                  <a:lnTo>
                    <a:pt x="2387" y="42758"/>
                  </a:lnTo>
                  <a:lnTo>
                    <a:pt x="2602" y="43364"/>
                  </a:lnTo>
                  <a:lnTo>
                    <a:pt x="2831" y="43902"/>
                  </a:lnTo>
                  <a:lnTo>
                    <a:pt x="3060" y="44407"/>
                  </a:lnTo>
                  <a:lnTo>
                    <a:pt x="3304" y="44878"/>
                  </a:lnTo>
                  <a:lnTo>
                    <a:pt x="3548" y="45281"/>
                  </a:lnTo>
                  <a:lnTo>
                    <a:pt x="3799" y="45651"/>
                  </a:lnTo>
                  <a:lnTo>
                    <a:pt x="4050" y="45954"/>
                  </a:lnTo>
                  <a:lnTo>
                    <a:pt x="4316" y="46223"/>
                  </a:lnTo>
                  <a:lnTo>
                    <a:pt x="4582" y="46425"/>
                  </a:lnTo>
                  <a:lnTo>
                    <a:pt x="4848" y="46560"/>
                  </a:lnTo>
                  <a:lnTo>
                    <a:pt x="5122" y="46661"/>
                  </a:lnTo>
                  <a:lnTo>
                    <a:pt x="5403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0" y="45954"/>
                  </a:lnTo>
                  <a:lnTo>
                    <a:pt x="6999" y="45651"/>
                  </a:lnTo>
                  <a:lnTo>
                    <a:pt x="7250" y="45281"/>
                  </a:lnTo>
                  <a:lnTo>
                    <a:pt x="7494" y="44878"/>
                  </a:lnTo>
                  <a:lnTo>
                    <a:pt x="7731" y="44407"/>
                  </a:lnTo>
                  <a:lnTo>
                    <a:pt x="7967" y="43902"/>
                  </a:lnTo>
                  <a:lnTo>
                    <a:pt x="8189" y="43364"/>
                  </a:lnTo>
                  <a:lnTo>
                    <a:pt x="8411" y="42758"/>
                  </a:lnTo>
                  <a:lnTo>
                    <a:pt x="8625" y="42119"/>
                  </a:lnTo>
                  <a:lnTo>
                    <a:pt x="8824" y="41413"/>
                  </a:lnTo>
                  <a:lnTo>
                    <a:pt x="9024" y="40706"/>
                  </a:lnTo>
                  <a:lnTo>
                    <a:pt x="9209" y="39932"/>
                  </a:lnTo>
                  <a:lnTo>
                    <a:pt x="9386" y="39125"/>
                  </a:lnTo>
                  <a:lnTo>
                    <a:pt x="9556" y="38284"/>
                  </a:lnTo>
                  <a:lnTo>
                    <a:pt x="9719" y="37409"/>
                  </a:lnTo>
                  <a:lnTo>
                    <a:pt x="9874" y="36501"/>
                  </a:lnTo>
                  <a:lnTo>
                    <a:pt x="10014" y="35525"/>
                  </a:lnTo>
                  <a:lnTo>
                    <a:pt x="10140" y="34550"/>
                  </a:lnTo>
                  <a:lnTo>
                    <a:pt x="10266" y="33540"/>
                  </a:lnTo>
                  <a:lnTo>
                    <a:pt x="10369" y="32531"/>
                  </a:lnTo>
                  <a:lnTo>
                    <a:pt x="10465" y="31455"/>
                  </a:lnTo>
                  <a:lnTo>
                    <a:pt x="10554" y="30345"/>
                  </a:lnTo>
                  <a:lnTo>
                    <a:pt x="10628" y="29234"/>
                  </a:lnTo>
                  <a:lnTo>
                    <a:pt x="10687" y="28091"/>
                  </a:lnTo>
                  <a:lnTo>
                    <a:pt x="10731" y="26947"/>
                  </a:lnTo>
                  <a:lnTo>
                    <a:pt x="10768" y="25769"/>
                  </a:lnTo>
                  <a:lnTo>
                    <a:pt x="10790" y="24558"/>
                  </a:lnTo>
                  <a:lnTo>
                    <a:pt x="10798" y="23347"/>
                  </a:lnTo>
                  <a:lnTo>
                    <a:pt x="10790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66" y="13255"/>
                  </a:lnTo>
                  <a:lnTo>
                    <a:pt x="10140" y="12245"/>
                  </a:lnTo>
                  <a:lnTo>
                    <a:pt x="10014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4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0" y="1413"/>
                  </a:lnTo>
                  <a:lnTo>
                    <a:pt x="6999" y="1043"/>
                  </a:lnTo>
                  <a:lnTo>
                    <a:pt x="6740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403" y="0"/>
                  </a:lnTo>
                  <a:close/>
                  <a:moveTo>
                    <a:pt x="5403" y="113472"/>
                  </a:moveTo>
                  <a:lnTo>
                    <a:pt x="5122" y="113506"/>
                  </a:lnTo>
                  <a:lnTo>
                    <a:pt x="4848" y="113573"/>
                  </a:lnTo>
                  <a:lnTo>
                    <a:pt x="4582" y="113742"/>
                  </a:lnTo>
                  <a:lnTo>
                    <a:pt x="4316" y="113943"/>
                  </a:lnTo>
                  <a:lnTo>
                    <a:pt x="4050" y="114213"/>
                  </a:lnTo>
                  <a:lnTo>
                    <a:pt x="3799" y="114515"/>
                  </a:lnTo>
                  <a:lnTo>
                    <a:pt x="3548" y="114885"/>
                  </a:lnTo>
                  <a:lnTo>
                    <a:pt x="3304" y="115323"/>
                  </a:lnTo>
                  <a:lnTo>
                    <a:pt x="3060" y="115794"/>
                  </a:lnTo>
                  <a:lnTo>
                    <a:pt x="2831" y="116298"/>
                  </a:lnTo>
                  <a:lnTo>
                    <a:pt x="2602" y="116870"/>
                  </a:lnTo>
                  <a:lnTo>
                    <a:pt x="2387" y="117476"/>
                  </a:lnTo>
                  <a:lnTo>
                    <a:pt x="2173" y="118115"/>
                  </a:lnTo>
                  <a:lnTo>
                    <a:pt x="1966" y="118821"/>
                  </a:lnTo>
                  <a:lnTo>
                    <a:pt x="1774" y="119562"/>
                  </a:lnTo>
                  <a:lnTo>
                    <a:pt x="1589" y="120335"/>
                  </a:lnTo>
                  <a:lnTo>
                    <a:pt x="1404" y="121143"/>
                  </a:lnTo>
                  <a:lnTo>
                    <a:pt x="1234" y="121984"/>
                  </a:lnTo>
                  <a:lnTo>
                    <a:pt x="1079" y="122858"/>
                  </a:lnTo>
                  <a:lnTo>
                    <a:pt x="924" y="123800"/>
                  </a:lnTo>
                  <a:lnTo>
                    <a:pt x="784" y="124742"/>
                  </a:lnTo>
                  <a:lnTo>
                    <a:pt x="658" y="125718"/>
                  </a:lnTo>
                  <a:lnTo>
                    <a:pt x="532" y="126727"/>
                  </a:lnTo>
                  <a:lnTo>
                    <a:pt x="429" y="127736"/>
                  </a:lnTo>
                  <a:lnTo>
                    <a:pt x="333" y="128813"/>
                  </a:lnTo>
                  <a:lnTo>
                    <a:pt x="244" y="129889"/>
                  </a:lnTo>
                  <a:lnTo>
                    <a:pt x="170" y="131000"/>
                  </a:lnTo>
                  <a:lnTo>
                    <a:pt x="111" y="132110"/>
                  </a:lnTo>
                  <a:lnTo>
                    <a:pt x="67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0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7" y="140352"/>
                  </a:lnTo>
                  <a:lnTo>
                    <a:pt x="111" y="141496"/>
                  </a:lnTo>
                  <a:lnTo>
                    <a:pt x="170" y="142640"/>
                  </a:lnTo>
                  <a:lnTo>
                    <a:pt x="244" y="143716"/>
                  </a:lnTo>
                  <a:lnTo>
                    <a:pt x="333" y="144826"/>
                  </a:lnTo>
                  <a:lnTo>
                    <a:pt x="429" y="145869"/>
                  </a:lnTo>
                  <a:lnTo>
                    <a:pt x="532" y="146912"/>
                  </a:lnTo>
                  <a:lnTo>
                    <a:pt x="658" y="147921"/>
                  </a:lnTo>
                  <a:lnTo>
                    <a:pt x="784" y="148897"/>
                  </a:lnTo>
                  <a:lnTo>
                    <a:pt x="924" y="149839"/>
                  </a:lnTo>
                  <a:lnTo>
                    <a:pt x="1079" y="150747"/>
                  </a:lnTo>
                  <a:lnTo>
                    <a:pt x="1234" y="151622"/>
                  </a:lnTo>
                  <a:lnTo>
                    <a:pt x="1404" y="152496"/>
                  </a:lnTo>
                  <a:lnTo>
                    <a:pt x="1589" y="153304"/>
                  </a:lnTo>
                  <a:lnTo>
                    <a:pt x="1774" y="154078"/>
                  </a:lnTo>
                  <a:lnTo>
                    <a:pt x="1966" y="154818"/>
                  </a:lnTo>
                  <a:lnTo>
                    <a:pt x="2173" y="155491"/>
                  </a:lnTo>
                  <a:lnTo>
                    <a:pt x="2387" y="156163"/>
                  </a:lnTo>
                  <a:lnTo>
                    <a:pt x="2602" y="156769"/>
                  </a:lnTo>
                  <a:lnTo>
                    <a:pt x="2831" y="157341"/>
                  </a:lnTo>
                  <a:lnTo>
                    <a:pt x="3060" y="157845"/>
                  </a:lnTo>
                  <a:lnTo>
                    <a:pt x="3304" y="158316"/>
                  </a:lnTo>
                  <a:lnTo>
                    <a:pt x="3548" y="158720"/>
                  </a:lnTo>
                  <a:lnTo>
                    <a:pt x="3799" y="159090"/>
                  </a:lnTo>
                  <a:lnTo>
                    <a:pt x="4050" y="159427"/>
                  </a:lnTo>
                  <a:lnTo>
                    <a:pt x="4316" y="159696"/>
                  </a:lnTo>
                  <a:lnTo>
                    <a:pt x="4582" y="159898"/>
                  </a:lnTo>
                  <a:lnTo>
                    <a:pt x="4848" y="160032"/>
                  </a:lnTo>
                  <a:lnTo>
                    <a:pt x="5122" y="160133"/>
                  </a:lnTo>
                  <a:lnTo>
                    <a:pt x="5403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0" y="159427"/>
                  </a:lnTo>
                  <a:lnTo>
                    <a:pt x="6999" y="159090"/>
                  </a:lnTo>
                  <a:lnTo>
                    <a:pt x="7250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4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4" y="148897"/>
                  </a:lnTo>
                  <a:lnTo>
                    <a:pt x="10140" y="147921"/>
                  </a:lnTo>
                  <a:lnTo>
                    <a:pt x="10266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0" y="137997"/>
                  </a:lnTo>
                  <a:lnTo>
                    <a:pt x="10798" y="136820"/>
                  </a:lnTo>
                  <a:lnTo>
                    <a:pt x="10790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66" y="126727"/>
                  </a:lnTo>
                  <a:lnTo>
                    <a:pt x="10140" y="125718"/>
                  </a:lnTo>
                  <a:lnTo>
                    <a:pt x="10014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4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0" y="114885"/>
                  </a:lnTo>
                  <a:lnTo>
                    <a:pt x="6999" y="114515"/>
                  </a:lnTo>
                  <a:lnTo>
                    <a:pt x="6740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403" y="113472"/>
                  </a:lnTo>
                  <a:close/>
                  <a:moveTo>
                    <a:pt x="5122" y="226945"/>
                  </a:moveTo>
                  <a:lnTo>
                    <a:pt x="4848" y="227046"/>
                  </a:lnTo>
                  <a:lnTo>
                    <a:pt x="4582" y="227214"/>
                  </a:lnTo>
                  <a:lnTo>
                    <a:pt x="4316" y="227416"/>
                  </a:lnTo>
                  <a:lnTo>
                    <a:pt x="4050" y="227651"/>
                  </a:lnTo>
                  <a:lnTo>
                    <a:pt x="3799" y="227988"/>
                  </a:lnTo>
                  <a:lnTo>
                    <a:pt x="3548" y="228358"/>
                  </a:lnTo>
                  <a:lnTo>
                    <a:pt x="3304" y="228761"/>
                  </a:lnTo>
                  <a:lnTo>
                    <a:pt x="3060" y="229232"/>
                  </a:lnTo>
                  <a:lnTo>
                    <a:pt x="2831" y="229771"/>
                  </a:lnTo>
                  <a:lnTo>
                    <a:pt x="2602" y="230309"/>
                  </a:lnTo>
                  <a:lnTo>
                    <a:pt x="2387" y="230915"/>
                  </a:lnTo>
                  <a:lnTo>
                    <a:pt x="2173" y="231587"/>
                  </a:lnTo>
                  <a:lnTo>
                    <a:pt x="1966" y="232260"/>
                  </a:lnTo>
                  <a:lnTo>
                    <a:pt x="1774" y="233000"/>
                  </a:lnTo>
                  <a:lnTo>
                    <a:pt x="1589" y="233774"/>
                  </a:lnTo>
                  <a:lnTo>
                    <a:pt x="1404" y="234581"/>
                  </a:lnTo>
                  <a:lnTo>
                    <a:pt x="1234" y="235422"/>
                  </a:lnTo>
                  <a:lnTo>
                    <a:pt x="1079" y="236331"/>
                  </a:lnTo>
                  <a:lnTo>
                    <a:pt x="924" y="237239"/>
                  </a:lnTo>
                  <a:lnTo>
                    <a:pt x="784" y="238181"/>
                  </a:lnTo>
                  <a:lnTo>
                    <a:pt x="658" y="239157"/>
                  </a:lnTo>
                  <a:lnTo>
                    <a:pt x="532" y="240166"/>
                  </a:lnTo>
                  <a:lnTo>
                    <a:pt x="429" y="241209"/>
                  </a:lnTo>
                  <a:lnTo>
                    <a:pt x="333" y="242252"/>
                  </a:lnTo>
                  <a:lnTo>
                    <a:pt x="244" y="243328"/>
                  </a:lnTo>
                  <a:lnTo>
                    <a:pt x="170" y="244438"/>
                  </a:lnTo>
                  <a:lnTo>
                    <a:pt x="111" y="245582"/>
                  </a:lnTo>
                  <a:lnTo>
                    <a:pt x="67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0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7" y="253824"/>
                  </a:lnTo>
                  <a:lnTo>
                    <a:pt x="111" y="254968"/>
                  </a:lnTo>
                  <a:lnTo>
                    <a:pt x="170" y="256078"/>
                  </a:lnTo>
                  <a:lnTo>
                    <a:pt x="244" y="257188"/>
                  </a:lnTo>
                  <a:lnTo>
                    <a:pt x="333" y="258265"/>
                  </a:lnTo>
                  <a:lnTo>
                    <a:pt x="429" y="259341"/>
                  </a:lnTo>
                  <a:lnTo>
                    <a:pt x="532" y="260384"/>
                  </a:lnTo>
                  <a:lnTo>
                    <a:pt x="658" y="261360"/>
                  </a:lnTo>
                  <a:lnTo>
                    <a:pt x="784" y="262336"/>
                  </a:lnTo>
                  <a:lnTo>
                    <a:pt x="924" y="263311"/>
                  </a:lnTo>
                  <a:lnTo>
                    <a:pt x="1079" y="264220"/>
                  </a:lnTo>
                  <a:lnTo>
                    <a:pt x="1234" y="265094"/>
                  </a:lnTo>
                  <a:lnTo>
                    <a:pt x="1404" y="265935"/>
                  </a:lnTo>
                  <a:lnTo>
                    <a:pt x="1589" y="266743"/>
                  </a:lnTo>
                  <a:lnTo>
                    <a:pt x="1774" y="267516"/>
                  </a:lnTo>
                  <a:lnTo>
                    <a:pt x="1966" y="268256"/>
                  </a:lnTo>
                  <a:lnTo>
                    <a:pt x="2173" y="268963"/>
                  </a:lnTo>
                  <a:lnTo>
                    <a:pt x="2387" y="269602"/>
                  </a:lnTo>
                  <a:lnTo>
                    <a:pt x="2602" y="270208"/>
                  </a:lnTo>
                  <a:lnTo>
                    <a:pt x="2831" y="270780"/>
                  </a:lnTo>
                  <a:lnTo>
                    <a:pt x="3060" y="271318"/>
                  </a:lnTo>
                  <a:lnTo>
                    <a:pt x="3304" y="271789"/>
                  </a:lnTo>
                  <a:lnTo>
                    <a:pt x="3548" y="272193"/>
                  </a:lnTo>
                  <a:lnTo>
                    <a:pt x="3799" y="272563"/>
                  </a:lnTo>
                  <a:lnTo>
                    <a:pt x="4050" y="272865"/>
                  </a:lnTo>
                  <a:lnTo>
                    <a:pt x="4316" y="273134"/>
                  </a:lnTo>
                  <a:lnTo>
                    <a:pt x="4582" y="273336"/>
                  </a:lnTo>
                  <a:lnTo>
                    <a:pt x="4848" y="273505"/>
                  </a:lnTo>
                  <a:lnTo>
                    <a:pt x="5122" y="273572"/>
                  </a:lnTo>
                  <a:lnTo>
                    <a:pt x="5403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0" y="272865"/>
                  </a:lnTo>
                  <a:lnTo>
                    <a:pt x="6999" y="272563"/>
                  </a:lnTo>
                  <a:lnTo>
                    <a:pt x="7250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4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4" y="262336"/>
                  </a:lnTo>
                  <a:lnTo>
                    <a:pt x="10140" y="261360"/>
                  </a:lnTo>
                  <a:lnTo>
                    <a:pt x="10266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0" y="251469"/>
                  </a:lnTo>
                  <a:lnTo>
                    <a:pt x="10798" y="250258"/>
                  </a:lnTo>
                  <a:lnTo>
                    <a:pt x="10790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66" y="240166"/>
                  </a:lnTo>
                  <a:lnTo>
                    <a:pt x="10140" y="239157"/>
                  </a:lnTo>
                  <a:lnTo>
                    <a:pt x="10014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4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0" y="228358"/>
                  </a:lnTo>
                  <a:lnTo>
                    <a:pt x="6999" y="227988"/>
                  </a:lnTo>
                  <a:lnTo>
                    <a:pt x="6740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22" y="340384"/>
                  </a:moveTo>
                  <a:lnTo>
                    <a:pt x="4848" y="340485"/>
                  </a:lnTo>
                  <a:lnTo>
                    <a:pt x="4582" y="340653"/>
                  </a:lnTo>
                  <a:lnTo>
                    <a:pt x="4316" y="340855"/>
                  </a:lnTo>
                  <a:lnTo>
                    <a:pt x="4050" y="341124"/>
                  </a:lnTo>
                  <a:lnTo>
                    <a:pt x="3799" y="341426"/>
                  </a:lnTo>
                  <a:lnTo>
                    <a:pt x="3548" y="341797"/>
                  </a:lnTo>
                  <a:lnTo>
                    <a:pt x="3304" y="342200"/>
                  </a:lnTo>
                  <a:lnTo>
                    <a:pt x="3060" y="342671"/>
                  </a:lnTo>
                  <a:lnTo>
                    <a:pt x="2831" y="343209"/>
                  </a:lnTo>
                  <a:lnTo>
                    <a:pt x="2602" y="343748"/>
                  </a:lnTo>
                  <a:lnTo>
                    <a:pt x="2387" y="344387"/>
                  </a:lnTo>
                  <a:lnTo>
                    <a:pt x="2173" y="345026"/>
                  </a:lnTo>
                  <a:lnTo>
                    <a:pt x="1966" y="345733"/>
                  </a:lnTo>
                  <a:lnTo>
                    <a:pt x="1774" y="346439"/>
                  </a:lnTo>
                  <a:lnTo>
                    <a:pt x="1589" y="347213"/>
                  </a:lnTo>
                  <a:lnTo>
                    <a:pt x="1404" y="348054"/>
                  </a:lnTo>
                  <a:lnTo>
                    <a:pt x="1234" y="348895"/>
                  </a:lnTo>
                  <a:lnTo>
                    <a:pt x="1079" y="349770"/>
                  </a:lnTo>
                  <a:lnTo>
                    <a:pt x="924" y="350678"/>
                  </a:lnTo>
                  <a:lnTo>
                    <a:pt x="784" y="351620"/>
                  </a:lnTo>
                  <a:lnTo>
                    <a:pt x="658" y="352595"/>
                  </a:lnTo>
                  <a:lnTo>
                    <a:pt x="532" y="353605"/>
                  </a:lnTo>
                  <a:lnTo>
                    <a:pt x="429" y="354648"/>
                  </a:lnTo>
                  <a:lnTo>
                    <a:pt x="333" y="355724"/>
                  </a:lnTo>
                  <a:lnTo>
                    <a:pt x="244" y="356801"/>
                  </a:lnTo>
                  <a:lnTo>
                    <a:pt x="170" y="357911"/>
                  </a:lnTo>
                  <a:lnTo>
                    <a:pt x="111" y="359021"/>
                  </a:lnTo>
                  <a:lnTo>
                    <a:pt x="67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0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7" y="367263"/>
                  </a:lnTo>
                  <a:lnTo>
                    <a:pt x="111" y="368407"/>
                  </a:lnTo>
                  <a:lnTo>
                    <a:pt x="170" y="369517"/>
                  </a:lnTo>
                  <a:lnTo>
                    <a:pt x="244" y="370627"/>
                  </a:lnTo>
                  <a:lnTo>
                    <a:pt x="333" y="371704"/>
                  </a:lnTo>
                  <a:lnTo>
                    <a:pt x="429" y="372780"/>
                  </a:lnTo>
                  <a:lnTo>
                    <a:pt x="532" y="373823"/>
                  </a:lnTo>
                  <a:lnTo>
                    <a:pt x="658" y="374799"/>
                  </a:lnTo>
                  <a:lnTo>
                    <a:pt x="784" y="375808"/>
                  </a:lnTo>
                  <a:lnTo>
                    <a:pt x="924" y="376750"/>
                  </a:lnTo>
                  <a:lnTo>
                    <a:pt x="1079" y="377658"/>
                  </a:lnTo>
                  <a:lnTo>
                    <a:pt x="1234" y="378533"/>
                  </a:lnTo>
                  <a:lnTo>
                    <a:pt x="1404" y="379374"/>
                  </a:lnTo>
                  <a:lnTo>
                    <a:pt x="1589" y="380215"/>
                  </a:lnTo>
                  <a:lnTo>
                    <a:pt x="1774" y="380989"/>
                  </a:lnTo>
                  <a:lnTo>
                    <a:pt x="1966" y="381695"/>
                  </a:lnTo>
                  <a:lnTo>
                    <a:pt x="2173" y="382402"/>
                  </a:lnTo>
                  <a:lnTo>
                    <a:pt x="2387" y="383041"/>
                  </a:lnTo>
                  <a:lnTo>
                    <a:pt x="2602" y="383680"/>
                  </a:lnTo>
                  <a:lnTo>
                    <a:pt x="2831" y="384218"/>
                  </a:lnTo>
                  <a:lnTo>
                    <a:pt x="3060" y="384757"/>
                  </a:lnTo>
                  <a:lnTo>
                    <a:pt x="3304" y="385228"/>
                  </a:lnTo>
                  <a:lnTo>
                    <a:pt x="3548" y="385631"/>
                  </a:lnTo>
                  <a:lnTo>
                    <a:pt x="3799" y="386001"/>
                  </a:lnTo>
                  <a:lnTo>
                    <a:pt x="4050" y="386304"/>
                  </a:lnTo>
                  <a:lnTo>
                    <a:pt x="4316" y="386573"/>
                  </a:lnTo>
                  <a:lnTo>
                    <a:pt x="4582" y="386775"/>
                  </a:lnTo>
                  <a:lnTo>
                    <a:pt x="4848" y="386943"/>
                  </a:lnTo>
                  <a:lnTo>
                    <a:pt x="5122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0" y="386304"/>
                  </a:lnTo>
                  <a:lnTo>
                    <a:pt x="6999" y="386001"/>
                  </a:lnTo>
                  <a:lnTo>
                    <a:pt x="7250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4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4" y="375808"/>
                  </a:lnTo>
                  <a:lnTo>
                    <a:pt x="10140" y="374799"/>
                  </a:lnTo>
                  <a:lnTo>
                    <a:pt x="10266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0" y="364908"/>
                  </a:lnTo>
                  <a:lnTo>
                    <a:pt x="10798" y="363697"/>
                  </a:lnTo>
                  <a:lnTo>
                    <a:pt x="10790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66" y="353605"/>
                  </a:lnTo>
                  <a:lnTo>
                    <a:pt x="10140" y="352595"/>
                  </a:lnTo>
                  <a:lnTo>
                    <a:pt x="10014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4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0" y="341797"/>
                  </a:lnTo>
                  <a:lnTo>
                    <a:pt x="6999" y="341426"/>
                  </a:lnTo>
                  <a:lnTo>
                    <a:pt x="6740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403" y="453822"/>
                  </a:moveTo>
                  <a:lnTo>
                    <a:pt x="5122" y="453856"/>
                  </a:lnTo>
                  <a:lnTo>
                    <a:pt x="4848" y="453957"/>
                  </a:lnTo>
                  <a:lnTo>
                    <a:pt x="4582" y="454092"/>
                  </a:lnTo>
                  <a:lnTo>
                    <a:pt x="4316" y="454293"/>
                  </a:lnTo>
                  <a:lnTo>
                    <a:pt x="4050" y="454562"/>
                  </a:lnTo>
                  <a:lnTo>
                    <a:pt x="3799" y="454865"/>
                  </a:lnTo>
                  <a:lnTo>
                    <a:pt x="3548" y="455235"/>
                  </a:lnTo>
                  <a:lnTo>
                    <a:pt x="3304" y="455639"/>
                  </a:lnTo>
                  <a:lnTo>
                    <a:pt x="3060" y="456110"/>
                  </a:lnTo>
                  <a:lnTo>
                    <a:pt x="2831" y="456615"/>
                  </a:lnTo>
                  <a:lnTo>
                    <a:pt x="2602" y="457153"/>
                  </a:lnTo>
                  <a:lnTo>
                    <a:pt x="2387" y="457758"/>
                  </a:lnTo>
                  <a:lnTo>
                    <a:pt x="2173" y="458398"/>
                  </a:lnTo>
                  <a:lnTo>
                    <a:pt x="1966" y="459104"/>
                  </a:lnTo>
                  <a:lnTo>
                    <a:pt x="1774" y="459811"/>
                  </a:lnTo>
                  <a:lnTo>
                    <a:pt x="1589" y="460584"/>
                  </a:lnTo>
                  <a:lnTo>
                    <a:pt x="1404" y="461392"/>
                  </a:lnTo>
                  <a:lnTo>
                    <a:pt x="1234" y="462233"/>
                  </a:lnTo>
                  <a:lnTo>
                    <a:pt x="1079" y="463141"/>
                  </a:lnTo>
                  <a:lnTo>
                    <a:pt x="924" y="464049"/>
                  </a:lnTo>
                  <a:lnTo>
                    <a:pt x="784" y="464991"/>
                  </a:lnTo>
                  <a:lnTo>
                    <a:pt x="658" y="465967"/>
                  </a:lnTo>
                  <a:lnTo>
                    <a:pt x="532" y="466976"/>
                  </a:lnTo>
                  <a:lnTo>
                    <a:pt x="429" y="468019"/>
                  </a:lnTo>
                  <a:lnTo>
                    <a:pt x="333" y="469062"/>
                  </a:lnTo>
                  <a:lnTo>
                    <a:pt x="244" y="470172"/>
                  </a:lnTo>
                  <a:lnTo>
                    <a:pt x="170" y="471282"/>
                  </a:lnTo>
                  <a:lnTo>
                    <a:pt x="111" y="472426"/>
                  </a:lnTo>
                  <a:lnTo>
                    <a:pt x="67" y="473570"/>
                  </a:lnTo>
                  <a:lnTo>
                    <a:pt x="30" y="474747"/>
                  </a:lnTo>
                  <a:lnTo>
                    <a:pt x="8" y="475958"/>
                  </a:lnTo>
                  <a:lnTo>
                    <a:pt x="0" y="477170"/>
                  </a:lnTo>
                  <a:lnTo>
                    <a:pt x="8" y="478381"/>
                  </a:lnTo>
                  <a:lnTo>
                    <a:pt x="30" y="479558"/>
                  </a:lnTo>
                  <a:lnTo>
                    <a:pt x="67" y="480702"/>
                  </a:lnTo>
                  <a:lnTo>
                    <a:pt x="111" y="481879"/>
                  </a:lnTo>
                  <a:lnTo>
                    <a:pt x="170" y="482989"/>
                  </a:lnTo>
                  <a:lnTo>
                    <a:pt x="244" y="484100"/>
                  </a:lnTo>
                  <a:lnTo>
                    <a:pt x="333" y="485176"/>
                  </a:lnTo>
                  <a:lnTo>
                    <a:pt x="429" y="486253"/>
                  </a:lnTo>
                  <a:lnTo>
                    <a:pt x="532" y="487262"/>
                  </a:lnTo>
                  <a:lnTo>
                    <a:pt x="658" y="488271"/>
                  </a:lnTo>
                  <a:lnTo>
                    <a:pt x="784" y="489247"/>
                  </a:lnTo>
                  <a:lnTo>
                    <a:pt x="924" y="490189"/>
                  </a:lnTo>
                  <a:lnTo>
                    <a:pt x="1079" y="491131"/>
                  </a:lnTo>
                  <a:lnTo>
                    <a:pt x="1234" y="492005"/>
                  </a:lnTo>
                  <a:lnTo>
                    <a:pt x="1404" y="492846"/>
                  </a:lnTo>
                  <a:lnTo>
                    <a:pt x="1589" y="493654"/>
                  </a:lnTo>
                  <a:lnTo>
                    <a:pt x="1774" y="494428"/>
                  </a:lnTo>
                  <a:lnTo>
                    <a:pt x="1966" y="495168"/>
                  </a:lnTo>
                  <a:lnTo>
                    <a:pt x="2173" y="495874"/>
                  </a:lnTo>
                  <a:lnTo>
                    <a:pt x="2387" y="496513"/>
                  </a:lnTo>
                  <a:lnTo>
                    <a:pt x="2602" y="497119"/>
                  </a:lnTo>
                  <a:lnTo>
                    <a:pt x="2831" y="497691"/>
                  </a:lnTo>
                  <a:lnTo>
                    <a:pt x="3060" y="498195"/>
                  </a:lnTo>
                  <a:lnTo>
                    <a:pt x="3304" y="498666"/>
                  </a:lnTo>
                  <a:lnTo>
                    <a:pt x="3548" y="499104"/>
                  </a:lnTo>
                  <a:lnTo>
                    <a:pt x="3799" y="499474"/>
                  </a:lnTo>
                  <a:lnTo>
                    <a:pt x="4050" y="499777"/>
                  </a:lnTo>
                  <a:lnTo>
                    <a:pt x="4316" y="500046"/>
                  </a:lnTo>
                  <a:lnTo>
                    <a:pt x="4582" y="500248"/>
                  </a:lnTo>
                  <a:lnTo>
                    <a:pt x="4848" y="500382"/>
                  </a:lnTo>
                  <a:lnTo>
                    <a:pt x="5122" y="500483"/>
                  </a:lnTo>
                  <a:lnTo>
                    <a:pt x="5403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0" y="499777"/>
                  </a:lnTo>
                  <a:lnTo>
                    <a:pt x="6999" y="499474"/>
                  </a:lnTo>
                  <a:lnTo>
                    <a:pt x="7250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74"/>
                  </a:lnTo>
                  <a:lnTo>
                    <a:pt x="8824" y="495168"/>
                  </a:lnTo>
                  <a:lnTo>
                    <a:pt x="9024" y="494428"/>
                  </a:lnTo>
                  <a:lnTo>
                    <a:pt x="9209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9" y="491131"/>
                  </a:lnTo>
                  <a:lnTo>
                    <a:pt x="9874" y="490189"/>
                  </a:lnTo>
                  <a:lnTo>
                    <a:pt x="10014" y="489247"/>
                  </a:lnTo>
                  <a:lnTo>
                    <a:pt x="10140" y="488271"/>
                  </a:lnTo>
                  <a:lnTo>
                    <a:pt x="10266" y="487262"/>
                  </a:lnTo>
                  <a:lnTo>
                    <a:pt x="10369" y="486253"/>
                  </a:lnTo>
                  <a:lnTo>
                    <a:pt x="10465" y="485176"/>
                  </a:lnTo>
                  <a:lnTo>
                    <a:pt x="10554" y="484100"/>
                  </a:lnTo>
                  <a:lnTo>
                    <a:pt x="10628" y="482989"/>
                  </a:lnTo>
                  <a:lnTo>
                    <a:pt x="10687" y="481879"/>
                  </a:lnTo>
                  <a:lnTo>
                    <a:pt x="10731" y="480702"/>
                  </a:lnTo>
                  <a:lnTo>
                    <a:pt x="10768" y="479558"/>
                  </a:lnTo>
                  <a:lnTo>
                    <a:pt x="10790" y="478381"/>
                  </a:lnTo>
                  <a:lnTo>
                    <a:pt x="10798" y="477170"/>
                  </a:lnTo>
                  <a:lnTo>
                    <a:pt x="10790" y="475958"/>
                  </a:lnTo>
                  <a:lnTo>
                    <a:pt x="10768" y="474747"/>
                  </a:lnTo>
                  <a:lnTo>
                    <a:pt x="10731" y="473570"/>
                  </a:lnTo>
                  <a:lnTo>
                    <a:pt x="10687" y="472426"/>
                  </a:lnTo>
                  <a:lnTo>
                    <a:pt x="10628" y="471282"/>
                  </a:lnTo>
                  <a:lnTo>
                    <a:pt x="10554" y="470172"/>
                  </a:lnTo>
                  <a:lnTo>
                    <a:pt x="10465" y="469062"/>
                  </a:lnTo>
                  <a:lnTo>
                    <a:pt x="10369" y="468019"/>
                  </a:lnTo>
                  <a:lnTo>
                    <a:pt x="10266" y="466976"/>
                  </a:lnTo>
                  <a:lnTo>
                    <a:pt x="10140" y="465967"/>
                  </a:lnTo>
                  <a:lnTo>
                    <a:pt x="10014" y="464991"/>
                  </a:lnTo>
                  <a:lnTo>
                    <a:pt x="9874" y="464049"/>
                  </a:lnTo>
                  <a:lnTo>
                    <a:pt x="9719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9" y="460584"/>
                  </a:lnTo>
                  <a:lnTo>
                    <a:pt x="9024" y="459811"/>
                  </a:lnTo>
                  <a:lnTo>
                    <a:pt x="8824" y="459104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0" y="455235"/>
                  </a:lnTo>
                  <a:lnTo>
                    <a:pt x="6999" y="454865"/>
                  </a:lnTo>
                  <a:lnTo>
                    <a:pt x="6740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403" y="453822"/>
                  </a:lnTo>
                  <a:close/>
                  <a:moveTo>
                    <a:pt x="5122" y="567059"/>
                  </a:moveTo>
                  <a:lnTo>
                    <a:pt x="4848" y="567160"/>
                  </a:lnTo>
                  <a:lnTo>
                    <a:pt x="4582" y="567328"/>
                  </a:lnTo>
                  <a:lnTo>
                    <a:pt x="4316" y="567530"/>
                  </a:lnTo>
                  <a:lnTo>
                    <a:pt x="4050" y="567766"/>
                  </a:lnTo>
                  <a:lnTo>
                    <a:pt x="3799" y="568102"/>
                  </a:lnTo>
                  <a:lnTo>
                    <a:pt x="3548" y="568472"/>
                  </a:lnTo>
                  <a:lnTo>
                    <a:pt x="3304" y="568876"/>
                  </a:lnTo>
                  <a:lnTo>
                    <a:pt x="3060" y="569347"/>
                  </a:lnTo>
                  <a:lnTo>
                    <a:pt x="2831" y="569885"/>
                  </a:lnTo>
                  <a:lnTo>
                    <a:pt x="2602" y="570423"/>
                  </a:lnTo>
                  <a:lnTo>
                    <a:pt x="2387" y="571029"/>
                  </a:lnTo>
                  <a:lnTo>
                    <a:pt x="2173" y="571702"/>
                  </a:lnTo>
                  <a:lnTo>
                    <a:pt x="1966" y="572408"/>
                  </a:lnTo>
                  <a:lnTo>
                    <a:pt x="1774" y="573115"/>
                  </a:lnTo>
                  <a:lnTo>
                    <a:pt x="1589" y="573889"/>
                  </a:lnTo>
                  <a:lnTo>
                    <a:pt x="1404" y="574730"/>
                  </a:lnTo>
                  <a:lnTo>
                    <a:pt x="1234" y="575571"/>
                  </a:lnTo>
                  <a:lnTo>
                    <a:pt x="1079" y="576445"/>
                  </a:lnTo>
                  <a:lnTo>
                    <a:pt x="924" y="577354"/>
                  </a:lnTo>
                  <a:lnTo>
                    <a:pt x="784" y="578296"/>
                  </a:lnTo>
                  <a:lnTo>
                    <a:pt x="658" y="579271"/>
                  </a:lnTo>
                  <a:lnTo>
                    <a:pt x="532" y="580280"/>
                  </a:lnTo>
                  <a:lnTo>
                    <a:pt x="429" y="581323"/>
                  </a:lnTo>
                  <a:lnTo>
                    <a:pt x="333" y="582400"/>
                  </a:lnTo>
                  <a:lnTo>
                    <a:pt x="244" y="583476"/>
                  </a:lnTo>
                  <a:lnTo>
                    <a:pt x="170" y="584586"/>
                  </a:lnTo>
                  <a:lnTo>
                    <a:pt x="111" y="585697"/>
                  </a:lnTo>
                  <a:lnTo>
                    <a:pt x="67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0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7" y="593972"/>
                  </a:lnTo>
                  <a:lnTo>
                    <a:pt x="111" y="595150"/>
                  </a:lnTo>
                  <a:lnTo>
                    <a:pt x="170" y="596294"/>
                  </a:lnTo>
                  <a:lnTo>
                    <a:pt x="244" y="597404"/>
                  </a:lnTo>
                  <a:lnTo>
                    <a:pt x="333" y="598480"/>
                  </a:lnTo>
                  <a:lnTo>
                    <a:pt x="429" y="599557"/>
                  </a:lnTo>
                  <a:lnTo>
                    <a:pt x="532" y="600600"/>
                  </a:lnTo>
                  <a:lnTo>
                    <a:pt x="658" y="601609"/>
                  </a:lnTo>
                  <a:lnTo>
                    <a:pt x="784" y="602585"/>
                  </a:lnTo>
                  <a:lnTo>
                    <a:pt x="924" y="603527"/>
                  </a:lnTo>
                  <a:lnTo>
                    <a:pt x="1079" y="604435"/>
                  </a:lnTo>
                  <a:lnTo>
                    <a:pt x="1234" y="605310"/>
                  </a:lnTo>
                  <a:lnTo>
                    <a:pt x="1404" y="606151"/>
                  </a:lnTo>
                  <a:lnTo>
                    <a:pt x="1589" y="606958"/>
                  </a:lnTo>
                  <a:lnTo>
                    <a:pt x="1774" y="607732"/>
                  </a:lnTo>
                  <a:lnTo>
                    <a:pt x="1966" y="608472"/>
                  </a:lnTo>
                  <a:lnTo>
                    <a:pt x="2173" y="609145"/>
                  </a:lnTo>
                  <a:lnTo>
                    <a:pt x="2387" y="609784"/>
                  </a:lnTo>
                  <a:lnTo>
                    <a:pt x="2602" y="610389"/>
                  </a:lnTo>
                  <a:lnTo>
                    <a:pt x="2831" y="610961"/>
                  </a:lnTo>
                  <a:lnTo>
                    <a:pt x="3060" y="611466"/>
                  </a:lnTo>
                  <a:lnTo>
                    <a:pt x="3304" y="611937"/>
                  </a:lnTo>
                  <a:lnTo>
                    <a:pt x="3548" y="612341"/>
                  </a:lnTo>
                  <a:lnTo>
                    <a:pt x="3799" y="612711"/>
                  </a:lnTo>
                  <a:lnTo>
                    <a:pt x="4050" y="613013"/>
                  </a:lnTo>
                  <a:lnTo>
                    <a:pt x="4316" y="613249"/>
                  </a:lnTo>
                  <a:lnTo>
                    <a:pt x="4582" y="613451"/>
                  </a:lnTo>
                  <a:lnTo>
                    <a:pt x="4848" y="613619"/>
                  </a:lnTo>
                  <a:lnTo>
                    <a:pt x="5122" y="613686"/>
                  </a:lnTo>
                  <a:lnTo>
                    <a:pt x="5403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0" y="613013"/>
                  </a:lnTo>
                  <a:lnTo>
                    <a:pt x="6999" y="612711"/>
                  </a:lnTo>
                  <a:lnTo>
                    <a:pt x="7250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4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4" y="602585"/>
                  </a:lnTo>
                  <a:lnTo>
                    <a:pt x="10140" y="601609"/>
                  </a:lnTo>
                  <a:lnTo>
                    <a:pt x="10266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0" y="591618"/>
                  </a:lnTo>
                  <a:lnTo>
                    <a:pt x="10798" y="590373"/>
                  </a:lnTo>
                  <a:lnTo>
                    <a:pt x="10790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66" y="580280"/>
                  </a:lnTo>
                  <a:lnTo>
                    <a:pt x="10140" y="579271"/>
                  </a:lnTo>
                  <a:lnTo>
                    <a:pt x="10014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4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0" y="568472"/>
                  </a:lnTo>
                  <a:lnTo>
                    <a:pt x="6999" y="568102"/>
                  </a:lnTo>
                  <a:lnTo>
                    <a:pt x="6740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25;p2"/>
            <p:cNvSpPr/>
            <p:nvPr/>
          </p:nvSpPr>
          <p:spPr>
            <a:xfrm>
              <a:off x="10673645" y="1504158"/>
              <a:ext cx="55637" cy="742601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396" y="0"/>
                  </a:moveTo>
                  <a:lnTo>
                    <a:pt x="5115" y="34"/>
                  </a:lnTo>
                  <a:lnTo>
                    <a:pt x="4841" y="135"/>
                  </a:lnTo>
                  <a:lnTo>
                    <a:pt x="4568" y="269"/>
                  </a:lnTo>
                  <a:lnTo>
                    <a:pt x="4302" y="471"/>
                  </a:lnTo>
                  <a:lnTo>
                    <a:pt x="4036" y="740"/>
                  </a:lnTo>
                  <a:lnTo>
                    <a:pt x="3777" y="1043"/>
                  </a:lnTo>
                  <a:lnTo>
                    <a:pt x="3526" y="1413"/>
                  </a:lnTo>
                  <a:lnTo>
                    <a:pt x="3282" y="1850"/>
                  </a:lnTo>
                  <a:lnTo>
                    <a:pt x="3038" y="2321"/>
                  </a:lnTo>
                  <a:lnTo>
                    <a:pt x="2809" y="2826"/>
                  </a:lnTo>
                  <a:lnTo>
                    <a:pt x="2580" y="3398"/>
                  </a:lnTo>
                  <a:lnTo>
                    <a:pt x="2358" y="4003"/>
                  </a:lnTo>
                  <a:lnTo>
                    <a:pt x="2151" y="4643"/>
                  </a:lnTo>
                  <a:lnTo>
                    <a:pt x="1944" y="5349"/>
                  </a:lnTo>
                  <a:lnTo>
                    <a:pt x="1752" y="6089"/>
                  </a:lnTo>
                  <a:lnTo>
                    <a:pt x="1567" y="6863"/>
                  </a:lnTo>
                  <a:lnTo>
                    <a:pt x="1390" y="7670"/>
                  </a:lnTo>
                  <a:lnTo>
                    <a:pt x="1220" y="8511"/>
                  </a:lnTo>
                  <a:lnTo>
                    <a:pt x="1057" y="9420"/>
                  </a:lnTo>
                  <a:lnTo>
                    <a:pt x="910" y="10328"/>
                  </a:lnTo>
                  <a:lnTo>
                    <a:pt x="769" y="11270"/>
                  </a:lnTo>
                  <a:lnTo>
                    <a:pt x="644" y="12245"/>
                  </a:lnTo>
                  <a:lnTo>
                    <a:pt x="525" y="13255"/>
                  </a:lnTo>
                  <a:lnTo>
                    <a:pt x="422" y="14298"/>
                  </a:lnTo>
                  <a:lnTo>
                    <a:pt x="326" y="15340"/>
                  </a:lnTo>
                  <a:lnTo>
                    <a:pt x="237" y="16417"/>
                  </a:lnTo>
                  <a:lnTo>
                    <a:pt x="171" y="17527"/>
                  </a:lnTo>
                  <a:lnTo>
                    <a:pt x="111" y="18671"/>
                  </a:lnTo>
                  <a:lnTo>
                    <a:pt x="60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1" y="23347"/>
                  </a:lnTo>
                  <a:lnTo>
                    <a:pt x="8" y="24558"/>
                  </a:lnTo>
                  <a:lnTo>
                    <a:pt x="30" y="25736"/>
                  </a:lnTo>
                  <a:lnTo>
                    <a:pt x="60" y="26879"/>
                  </a:lnTo>
                  <a:lnTo>
                    <a:pt x="111" y="28023"/>
                  </a:lnTo>
                  <a:lnTo>
                    <a:pt x="171" y="29167"/>
                  </a:lnTo>
                  <a:lnTo>
                    <a:pt x="237" y="30277"/>
                  </a:lnTo>
                  <a:lnTo>
                    <a:pt x="326" y="31354"/>
                  </a:lnTo>
                  <a:lnTo>
                    <a:pt x="422" y="32397"/>
                  </a:lnTo>
                  <a:lnTo>
                    <a:pt x="525" y="33440"/>
                  </a:lnTo>
                  <a:lnTo>
                    <a:pt x="644" y="34449"/>
                  </a:lnTo>
                  <a:lnTo>
                    <a:pt x="769" y="35424"/>
                  </a:lnTo>
                  <a:lnTo>
                    <a:pt x="910" y="36366"/>
                  </a:lnTo>
                  <a:lnTo>
                    <a:pt x="1057" y="37275"/>
                  </a:lnTo>
                  <a:lnTo>
                    <a:pt x="1220" y="38183"/>
                  </a:lnTo>
                  <a:lnTo>
                    <a:pt x="1390" y="39024"/>
                  </a:lnTo>
                  <a:lnTo>
                    <a:pt x="1567" y="39831"/>
                  </a:lnTo>
                  <a:lnTo>
                    <a:pt x="1752" y="40605"/>
                  </a:lnTo>
                  <a:lnTo>
                    <a:pt x="1944" y="41345"/>
                  </a:lnTo>
                  <a:lnTo>
                    <a:pt x="2151" y="42052"/>
                  </a:lnTo>
                  <a:lnTo>
                    <a:pt x="2358" y="42691"/>
                  </a:lnTo>
                  <a:lnTo>
                    <a:pt x="2580" y="43296"/>
                  </a:lnTo>
                  <a:lnTo>
                    <a:pt x="2809" y="43868"/>
                  </a:lnTo>
                  <a:lnTo>
                    <a:pt x="3038" y="44373"/>
                  </a:lnTo>
                  <a:lnTo>
                    <a:pt x="3282" y="44844"/>
                  </a:lnTo>
                  <a:lnTo>
                    <a:pt x="3526" y="45281"/>
                  </a:lnTo>
                  <a:lnTo>
                    <a:pt x="3777" y="45651"/>
                  </a:lnTo>
                  <a:lnTo>
                    <a:pt x="4036" y="45954"/>
                  </a:lnTo>
                  <a:lnTo>
                    <a:pt x="4302" y="46223"/>
                  </a:lnTo>
                  <a:lnTo>
                    <a:pt x="4568" y="46425"/>
                  </a:lnTo>
                  <a:lnTo>
                    <a:pt x="4841" y="46560"/>
                  </a:lnTo>
                  <a:lnTo>
                    <a:pt x="5115" y="46661"/>
                  </a:lnTo>
                  <a:lnTo>
                    <a:pt x="5396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1" y="45954"/>
                  </a:lnTo>
                  <a:lnTo>
                    <a:pt x="6999" y="45651"/>
                  </a:lnTo>
                  <a:lnTo>
                    <a:pt x="7251" y="45281"/>
                  </a:lnTo>
                  <a:lnTo>
                    <a:pt x="7494" y="44844"/>
                  </a:lnTo>
                  <a:lnTo>
                    <a:pt x="7731" y="44373"/>
                  </a:lnTo>
                  <a:lnTo>
                    <a:pt x="7967" y="43868"/>
                  </a:lnTo>
                  <a:lnTo>
                    <a:pt x="8189" y="43296"/>
                  </a:lnTo>
                  <a:lnTo>
                    <a:pt x="8411" y="42691"/>
                  </a:lnTo>
                  <a:lnTo>
                    <a:pt x="8625" y="42052"/>
                  </a:lnTo>
                  <a:lnTo>
                    <a:pt x="8825" y="41345"/>
                  </a:lnTo>
                  <a:lnTo>
                    <a:pt x="9024" y="40605"/>
                  </a:lnTo>
                  <a:lnTo>
                    <a:pt x="9209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9" y="37275"/>
                  </a:lnTo>
                  <a:lnTo>
                    <a:pt x="9874" y="36366"/>
                  </a:lnTo>
                  <a:lnTo>
                    <a:pt x="10015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9" y="32397"/>
                  </a:lnTo>
                  <a:lnTo>
                    <a:pt x="10465" y="31354"/>
                  </a:lnTo>
                  <a:lnTo>
                    <a:pt x="10554" y="30277"/>
                  </a:lnTo>
                  <a:lnTo>
                    <a:pt x="10628" y="29167"/>
                  </a:lnTo>
                  <a:lnTo>
                    <a:pt x="10687" y="28023"/>
                  </a:lnTo>
                  <a:lnTo>
                    <a:pt x="10731" y="26879"/>
                  </a:lnTo>
                  <a:lnTo>
                    <a:pt x="10768" y="25736"/>
                  </a:lnTo>
                  <a:lnTo>
                    <a:pt x="10791" y="24558"/>
                  </a:lnTo>
                  <a:lnTo>
                    <a:pt x="10798" y="23347"/>
                  </a:lnTo>
                  <a:lnTo>
                    <a:pt x="10791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15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5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1" y="1413"/>
                  </a:lnTo>
                  <a:lnTo>
                    <a:pt x="6999" y="1043"/>
                  </a:lnTo>
                  <a:lnTo>
                    <a:pt x="6741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396" y="0"/>
                  </a:lnTo>
                  <a:close/>
                  <a:moveTo>
                    <a:pt x="5396" y="113472"/>
                  </a:moveTo>
                  <a:lnTo>
                    <a:pt x="5115" y="113506"/>
                  </a:lnTo>
                  <a:lnTo>
                    <a:pt x="4841" y="113573"/>
                  </a:lnTo>
                  <a:lnTo>
                    <a:pt x="4568" y="113742"/>
                  </a:lnTo>
                  <a:lnTo>
                    <a:pt x="4302" y="113943"/>
                  </a:lnTo>
                  <a:lnTo>
                    <a:pt x="4036" y="114213"/>
                  </a:lnTo>
                  <a:lnTo>
                    <a:pt x="3777" y="114515"/>
                  </a:lnTo>
                  <a:lnTo>
                    <a:pt x="3526" y="114885"/>
                  </a:lnTo>
                  <a:lnTo>
                    <a:pt x="3282" y="115323"/>
                  </a:lnTo>
                  <a:lnTo>
                    <a:pt x="3038" y="115794"/>
                  </a:lnTo>
                  <a:lnTo>
                    <a:pt x="2809" y="116298"/>
                  </a:lnTo>
                  <a:lnTo>
                    <a:pt x="2580" y="116870"/>
                  </a:lnTo>
                  <a:lnTo>
                    <a:pt x="2358" y="117476"/>
                  </a:lnTo>
                  <a:lnTo>
                    <a:pt x="2151" y="118115"/>
                  </a:lnTo>
                  <a:lnTo>
                    <a:pt x="1944" y="118821"/>
                  </a:lnTo>
                  <a:lnTo>
                    <a:pt x="1752" y="119562"/>
                  </a:lnTo>
                  <a:lnTo>
                    <a:pt x="1567" y="120335"/>
                  </a:lnTo>
                  <a:lnTo>
                    <a:pt x="1390" y="121143"/>
                  </a:lnTo>
                  <a:lnTo>
                    <a:pt x="1220" y="121984"/>
                  </a:lnTo>
                  <a:lnTo>
                    <a:pt x="1057" y="122858"/>
                  </a:lnTo>
                  <a:lnTo>
                    <a:pt x="910" y="123800"/>
                  </a:lnTo>
                  <a:lnTo>
                    <a:pt x="769" y="124742"/>
                  </a:lnTo>
                  <a:lnTo>
                    <a:pt x="644" y="125718"/>
                  </a:lnTo>
                  <a:lnTo>
                    <a:pt x="525" y="126727"/>
                  </a:lnTo>
                  <a:lnTo>
                    <a:pt x="422" y="127736"/>
                  </a:lnTo>
                  <a:lnTo>
                    <a:pt x="326" y="128813"/>
                  </a:lnTo>
                  <a:lnTo>
                    <a:pt x="237" y="129889"/>
                  </a:lnTo>
                  <a:lnTo>
                    <a:pt x="171" y="131000"/>
                  </a:lnTo>
                  <a:lnTo>
                    <a:pt x="111" y="132110"/>
                  </a:lnTo>
                  <a:lnTo>
                    <a:pt x="60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1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0" y="140352"/>
                  </a:lnTo>
                  <a:lnTo>
                    <a:pt x="111" y="141496"/>
                  </a:lnTo>
                  <a:lnTo>
                    <a:pt x="171" y="142640"/>
                  </a:lnTo>
                  <a:lnTo>
                    <a:pt x="237" y="143716"/>
                  </a:lnTo>
                  <a:lnTo>
                    <a:pt x="326" y="144826"/>
                  </a:lnTo>
                  <a:lnTo>
                    <a:pt x="422" y="145869"/>
                  </a:lnTo>
                  <a:lnTo>
                    <a:pt x="525" y="146912"/>
                  </a:lnTo>
                  <a:lnTo>
                    <a:pt x="644" y="147921"/>
                  </a:lnTo>
                  <a:lnTo>
                    <a:pt x="769" y="148897"/>
                  </a:lnTo>
                  <a:lnTo>
                    <a:pt x="910" y="149839"/>
                  </a:lnTo>
                  <a:lnTo>
                    <a:pt x="1057" y="150747"/>
                  </a:lnTo>
                  <a:lnTo>
                    <a:pt x="1220" y="151622"/>
                  </a:lnTo>
                  <a:lnTo>
                    <a:pt x="1390" y="152496"/>
                  </a:lnTo>
                  <a:lnTo>
                    <a:pt x="1567" y="153304"/>
                  </a:lnTo>
                  <a:lnTo>
                    <a:pt x="1752" y="154078"/>
                  </a:lnTo>
                  <a:lnTo>
                    <a:pt x="1944" y="154818"/>
                  </a:lnTo>
                  <a:lnTo>
                    <a:pt x="2151" y="155491"/>
                  </a:lnTo>
                  <a:lnTo>
                    <a:pt x="2358" y="156163"/>
                  </a:lnTo>
                  <a:lnTo>
                    <a:pt x="2580" y="156769"/>
                  </a:lnTo>
                  <a:lnTo>
                    <a:pt x="2809" y="157341"/>
                  </a:lnTo>
                  <a:lnTo>
                    <a:pt x="3038" y="157845"/>
                  </a:lnTo>
                  <a:lnTo>
                    <a:pt x="3282" y="158316"/>
                  </a:lnTo>
                  <a:lnTo>
                    <a:pt x="3526" y="158720"/>
                  </a:lnTo>
                  <a:lnTo>
                    <a:pt x="3777" y="159090"/>
                  </a:lnTo>
                  <a:lnTo>
                    <a:pt x="4036" y="159427"/>
                  </a:lnTo>
                  <a:lnTo>
                    <a:pt x="4302" y="159696"/>
                  </a:lnTo>
                  <a:lnTo>
                    <a:pt x="4568" y="159898"/>
                  </a:lnTo>
                  <a:lnTo>
                    <a:pt x="4841" y="160032"/>
                  </a:lnTo>
                  <a:lnTo>
                    <a:pt x="5115" y="160133"/>
                  </a:lnTo>
                  <a:lnTo>
                    <a:pt x="5396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1" y="159427"/>
                  </a:lnTo>
                  <a:lnTo>
                    <a:pt x="6999" y="159090"/>
                  </a:lnTo>
                  <a:lnTo>
                    <a:pt x="7251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5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5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1" y="137997"/>
                  </a:lnTo>
                  <a:lnTo>
                    <a:pt x="10798" y="136820"/>
                  </a:lnTo>
                  <a:lnTo>
                    <a:pt x="10791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15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5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1" y="114885"/>
                  </a:lnTo>
                  <a:lnTo>
                    <a:pt x="6999" y="114515"/>
                  </a:lnTo>
                  <a:lnTo>
                    <a:pt x="6741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396" y="113472"/>
                  </a:lnTo>
                  <a:close/>
                  <a:moveTo>
                    <a:pt x="5115" y="226945"/>
                  </a:moveTo>
                  <a:lnTo>
                    <a:pt x="4841" y="227046"/>
                  </a:lnTo>
                  <a:lnTo>
                    <a:pt x="4568" y="227214"/>
                  </a:lnTo>
                  <a:lnTo>
                    <a:pt x="4302" y="227416"/>
                  </a:lnTo>
                  <a:lnTo>
                    <a:pt x="4036" y="227651"/>
                  </a:lnTo>
                  <a:lnTo>
                    <a:pt x="3777" y="227988"/>
                  </a:lnTo>
                  <a:lnTo>
                    <a:pt x="3526" y="228358"/>
                  </a:lnTo>
                  <a:lnTo>
                    <a:pt x="3282" y="228761"/>
                  </a:lnTo>
                  <a:lnTo>
                    <a:pt x="3038" y="229232"/>
                  </a:lnTo>
                  <a:lnTo>
                    <a:pt x="2809" y="229771"/>
                  </a:lnTo>
                  <a:lnTo>
                    <a:pt x="2580" y="230309"/>
                  </a:lnTo>
                  <a:lnTo>
                    <a:pt x="2358" y="230915"/>
                  </a:lnTo>
                  <a:lnTo>
                    <a:pt x="2151" y="231587"/>
                  </a:lnTo>
                  <a:lnTo>
                    <a:pt x="1944" y="232260"/>
                  </a:lnTo>
                  <a:lnTo>
                    <a:pt x="1752" y="233000"/>
                  </a:lnTo>
                  <a:lnTo>
                    <a:pt x="1567" y="233774"/>
                  </a:lnTo>
                  <a:lnTo>
                    <a:pt x="1390" y="234581"/>
                  </a:lnTo>
                  <a:lnTo>
                    <a:pt x="1220" y="235422"/>
                  </a:lnTo>
                  <a:lnTo>
                    <a:pt x="1057" y="236331"/>
                  </a:lnTo>
                  <a:lnTo>
                    <a:pt x="910" y="237239"/>
                  </a:lnTo>
                  <a:lnTo>
                    <a:pt x="769" y="238181"/>
                  </a:lnTo>
                  <a:lnTo>
                    <a:pt x="644" y="239157"/>
                  </a:lnTo>
                  <a:lnTo>
                    <a:pt x="525" y="240166"/>
                  </a:lnTo>
                  <a:lnTo>
                    <a:pt x="422" y="241209"/>
                  </a:lnTo>
                  <a:lnTo>
                    <a:pt x="326" y="242252"/>
                  </a:lnTo>
                  <a:lnTo>
                    <a:pt x="237" y="243328"/>
                  </a:lnTo>
                  <a:lnTo>
                    <a:pt x="171" y="244438"/>
                  </a:lnTo>
                  <a:lnTo>
                    <a:pt x="111" y="245582"/>
                  </a:lnTo>
                  <a:lnTo>
                    <a:pt x="60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1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0" y="253824"/>
                  </a:lnTo>
                  <a:lnTo>
                    <a:pt x="111" y="254968"/>
                  </a:lnTo>
                  <a:lnTo>
                    <a:pt x="171" y="256078"/>
                  </a:lnTo>
                  <a:lnTo>
                    <a:pt x="237" y="257188"/>
                  </a:lnTo>
                  <a:lnTo>
                    <a:pt x="326" y="258265"/>
                  </a:lnTo>
                  <a:lnTo>
                    <a:pt x="422" y="259341"/>
                  </a:lnTo>
                  <a:lnTo>
                    <a:pt x="525" y="260384"/>
                  </a:lnTo>
                  <a:lnTo>
                    <a:pt x="644" y="261360"/>
                  </a:lnTo>
                  <a:lnTo>
                    <a:pt x="769" y="262336"/>
                  </a:lnTo>
                  <a:lnTo>
                    <a:pt x="910" y="263311"/>
                  </a:lnTo>
                  <a:lnTo>
                    <a:pt x="1057" y="264220"/>
                  </a:lnTo>
                  <a:lnTo>
                    <a:pt x="1220" y="265094"/>
                  </a:lnTo>
                  <a:lnTo>
                    <a:pt x="1390" y="265935"/>
                  </a:lnTo>
                  <a:lnTo>
                    <a:pt x="1567" y="266743"/>
                  </a:lnTo>
                  <a:lnTo>
                    <a:pt x="1752" y="267516"/>
                  </a:lnTo>
                  <a:lnTo>
                    <a:pt x="1944" y="268256"/>
                  </a:lnTo>
                  <a:lnTo>
                    <a:pt x="2151" y="268963"/>
                  </a:lnTo>
                  <a:lnTo>
                    <a:pt x="2358" y="269602"/>
                  </a:lnTo>
                  <a:lnTo>
                    <a:pt x="2580" y="270208"/>
                  </a:lnTo>
                  <a:lnTo>
                    <a:pt x="2809" y="270780"/>
                  </a:lnTo>
                  <a:lnTo>
                    <a:pt x="3038" y="271318"/>
                  </a:lnTo>
                  <a:lnTo>
                    <a:pt x="3282" y="271789"/>
                  </a:lnTo>
                  <a:lnTo>
                    <a:pt x="3526" y="272193"/>
                  </a:lnTo>
                  <a:lnTo>
                    <a:pt x="3777" y="272563"/>
                  </a:lnTo>
                  <a:lnTo>
                    <a:pt x="4036" y="272865"/>
                  </a:lnTo>
                  <a:lnTo>
                    <a:pt x="4302" y="273134"/>
                  </a:lnTo>
                  <a:lnTo>
                    <a:pt x="4568" y="273336"/>
                  </a:lnTo>
                  <a:lnTo>
                    <a:pt x="4841" y="273505"/>
                  </a:lnTo>
                  <a:lnTo>
                    <a:pt x="5115" y="273572"/>
                  </a:lnTo>
                  <a:lnTo>
                    <a:pt x="5396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1" y="272865"/>
                  </a:lnTo>
                  <a:lnTo>
                    <a:pt x="6999" y="272563"/>
                  </a:lnTo>
                  <a:lnTo>
                    <a:pt x="7251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5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5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1" y="251469"/>
                  </a:lnTo>
                  <a:lnTo>
                    <a:pt x="10798" y="250258"/>
                  </a:lnTo>
                  <a:lnTo>
                    <a:pt x="10791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15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5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1" y="228358"/>
                  </a:lnTo>
                  <a:lnTo>
                    <a:pt x="6999" y="227988"/>
                  </a:lnTo>
                  <a:lnTo>
                    <a:pt x="6741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15" y="340384"/>
                  </a:moveTo>
                  <a:lnTo>
                    <a:pt x="4841" y="340485"/>
                  </a:lnTo>
                  <a:lnTo>
                    <a:pt x="4568" y="340653"/>
                  </a:lnTo>
                  <a:lnTo>
                    <a:pt x="4302" y="340855"/>
                  </a:lnTo>
                  <a:lnTo>
                    <a:pt x="4036" y="341124"/>
                  </a:lnTo>
                  <a:lnTo>
                    <a:pt x="3777" y="341426"/>
                  </a:lnTo>
                  <a:lnTo>
                    <a:pt x="3526" y="341797"/>
                  </a:lnTo>
                  <a:lnTo>
                    <a:pt x="3282" y="342200"/>
                  </a:lnTo>
                  <a:lnTo>
                    <a:pt x="3038" y="342671"/>
                  </a:lnTo>
                  <a:lnTo>
                    <a:pt x="2809" y="343209"/>
                  </a:lnTo>
                  <a:lnTo>
                    <a:pt x="2580" y="343748"/>
                  </a:lnTo>
                  <a:lnTo>
                    <a:pt x="2358" y="344387"/>
                  </a:lnTo>
                  <a:lnTo>
                    <a:pt x="2151" y="345026"/>
                  </a:lnTo>
                  <a:lnTo>
                    <a:pt x="1944" y="345733"/>
                  </a:lnTo>
                  <a:lnTo>
                    <a:pt x="1752" y="346439"/>
                  </a:lnTo>
                  <a:lnTo>
                    <a:pt x="1567" y="347213"/>
                  </a:lnTo>
                  <a:lnTo>
                    <a:pt x="1390" y="348054"/>
                  </a:lnTo>
                  <a:lnTo>
                    <a:pt x="1220" y="348895"/>
                  </a:lnTo>
                  <a:lnTo>
                    <a:pt x="1057" y="349770"/>
                  </a:lnTo>
                  <a:lnTo>
                    <a:pt x="910" y="350678"/>
                  </a:lnTo>
                  <a:lnTo>
                    <a:pt x="769" y="351620"/>
                  </a:lnTo>
                  <a:lnTo>
                    <a:pt x="644" y="352595"/>
                  </a:lnTo>
                  <a:lnTo>
                    <a:pt x="525" y="353605"/>
                  </a:lnTo>
                  <a:lnTo>
                    <a:pt x="422" y="354648"/>
                  </a:lnTo>
                  <a:lnTo>
                    <a:pt x="326" y="355724"/>
                  </a:lnTo>
                  <a:lnTo>
                    <a:pt x="237" y="356801"/>
                  </a:lnTo>
                  <a:lnTo>
                    <a:pt x="171" y="357911"/>
                  </a:lnTo>
                  <a:lnTo>
                    <a:pt x="111" y="359021"/>
                  </a:lnTo>
                  <a:lnTo>
                    <a:pt x="60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1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0" y="367263"/>
                  </a:lnTo>
                  <a:lnTo>
                    <a:pt x="111" y="368407"/>
                  </a:lnTo>
                  <a:lnTo>
                    <a:pt x="171" y="369517"/>
                  </a:lnTo>
                  <a:lnTo>
                    <a:pt x="237" y="370627"/>
                  </a:lnTo>
                  <a:lnTo>
                    <a:pt x="326" y="371704"/>
                  </a:lnTo>
                  <a:lnTo>
                    <a:pt x="422" y="372780"/>
                  </a:lnTo>
                  <a:lnTo>
                    <a:pt x="525" y="373823"/>
                  </a:lnTo>
                  <a:lnTo>
                    <a:pt x="644" y="374799"/>
                  </a:lnTo>
                  <a:lnTo>
                    <a:pt x="769" y="375808"/>
                  </a:lnTo>
                  <a:lnTo>
                    <a:pt x="910" y="376750"/>
                  </a:lnTo>
                  <a:lnTo>
                    <a:pt x="1057" y="377658"/>
                  </a:lnTo>
                  <a:lnTo>
                    <a:pt x="1220" y="378533"/>
                  </a:lnTo>
                  <a:lnTo>
                    <a:pt x="1390" y="379374"/>
                  </a:lnTo>
                  <a:lnTo>
                    <a:pt x="1567" y="380215"/>
                  </a:lnTo>
                  <a:lnTo>
                    <a:pt x="1752" y="380989"/>
                  </a:lnTo>
                  <a:lnTo>
                    <a:pt x="1944" y="381695"/>
                  </a:lnTo>
                  <a:lnTo>
                    <a:pt x="2151" y="382402"/>
                  </a:lnTo>
                  <a:lnTo>
                    <a:pt x="2358" y="383041"/>
                  </a:lnTo>
                  <a:lnTo>
                    <a:pt x="2580" y="383680"/>
                  </a:lnTo>
                  <a:lnTo>
                    <a:pt x="2809" y="384218"/>
                  </a:lnTo>
                  <a:lnTo>
                    <a:pt x="3038" y="384757"/>
                  </a:lnTo>
                  <a:lnTo>
                    <a:pt x="3282" y="385228"/>
                  </a:lnTo>
                  <a:lnTo>
                    <a:pt x="3526" y="385631"/>
                  </a:lnTo>
                  <a:lnTo>
                    <a:pt x="3777" y="386001"/>
                  </a:lnTo>
                  <a:lnTo>
                    <a:pt x="4036" y="386304"/>
                  </a:lnTo>
                  <a:lnTo>
                    <a:pt x="4302" y="386573"/>
                  </a:lnTo>
                  <a:lnTo>
                    <a:pt x="4568" y="386775"/>
                  </a:lnTo>
                  <a:lnTo>
                    <a:pt x="4841" y="386943"/>
                  </a:lnTo>
                  <a:lnTo>
                    <a:pt x="5115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1" y="386304"/>
                  </a:lnTo>
                  <a:lnTo>
                    <a:pt x="6999" y="386001"/>
                  </a:lnTo>
                  <a:lnTo>
                    <a:pt x="7251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5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5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1" y="364908"/>
                  </a:lnTo>
                  <a:lnTo>
                    <a:pt x="10798" y="363697"/>
                  </a:lnTo>
                  <a:lnTo>
                    <a:pt x="10791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15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5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1" y="341797"/>
                  </a:lnTo>
                  <a:lnTo>
                    <a:pt x="6999" y="341426"/>
                  </a:lnTo>
                  <a:lnTo>
                    <a:pt x="6741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396" y="453822"/>
                  </a:moveTo>
                  <a:lnTo>
                    <a:pt x="5115" y="453856"/>
                  </a:lnTo>
                  <a:lnTo>
                    <a:pt x="4841" y="453957"/>
                  </a:lnTo>
                  <a:lnTo>
                    <a:pt x="4568" y="454092"/>
                  </a:lnTo>
                  <a:lnTo>
                    <a:pt x="4302" y="454293"/>
                  </a:lnTo>
                  <a:lnTo>
                    <a:pt x="4036" y="454562"/>
                  </a:lnTo>
                  <a:lnTo>
                    <a:pt x="3777" y="454865"/>
                  </a:lnTo>
                  <a:lnTo>
                    <a:pt x="3526" y="455235"/>
                  </a:lnTo>
                  <a:lnTo>
                    <a:pt x="3282" y="455639"/>
                  </a:lnTo>
                  <a:lnTo>
                    <a:pt x="3038" y="456110"/>
                  </a:lnTo>
                  <a:lnTo>
                    <a:pt x="2809" y="456615"/>
                  </a:lnTo>
                  <a:lnTo>
                    <a:pt x="2580" y="457153"/>
                  </a:lnTo>
                  <a:lnTo>
                    <a:pt x="2358" y="457758"/>
                  </a:lnTo>
                  <a:lnTo>
                    <a:pt x="2151" y="458398"/>
                  </a:lnTo>
                  <a:lnTo>
                    <a:pt x="1944" y="459070"/>
                  </a:lnTo>
                  <a:lnTo>
                    <a:pt x="1752" y="459811"/>
                  </a:lnTo>
                  <a:lnTo>
                    <a:pt x="1567" y="460551"/>
                  </a:lnTo>
                  <a:lnTo>
                    <a:pt x="1390" y="461358"/>
                  </a:lnTo>
                  <a:lnTo>
                    <a:pt x="1220" y="462199"/>
                  </a:lnTo>
                  <a:lnTo>
                    <a:pt x="1057" y="463074"/>
                  </a:lnTo>
                  <a:lnTo>
                    <a:pt x="910" y="463982"/>
                  </a:lnTo>
                  <a:lnTo>
                    <a:pt x="769" y="464924"/>
                  </a:lnTo>
                  <a:lnTo>
                    <a:pt x="644" y="465900"/>
                  </a:lnTo>
                  <a:lnTo>
                    <a:pt x="525" y="466875"/>
                  </a:lnTo>
                  <a:lnTo>
                    <a:pt x="422" y="467918"/>
                  </a:lnTo>
                  <a:lnTo>
                    <a:pt x="326" y="468961"/>
                  </a:lnTo>
                  <a:lnTo>
                    <a:pt x="237" y="470038"/>
                  </a:lnTo>
                  <a:lnTo>
                    <a:pt x="171" y="471148"/>
                  </a:lnTo>
                  <a:lnTo>
                    <a:pt x="111" y="472258"/>
                  </a:lnTo>
                  <a:lnTo>
                    <a:pt x="60" y="473402"/>
                  </a:lnTo>
                  <a:lnTo>
                    <a:pt x="30" y="474579"/>
                  </a:lnTo>
                  <a:lnTo>
                    <a:pt x="8" y="475757"/>
                  </a:lnTo>
                  <a:lnTo>
                    <a:pt x="1" y="476934"/>
                  </a:lnTo>
                  <a:lnTo>
                    <a:pt x="8" y="478179"/>
                  </a:lnTo>
                  <a:lnTo>
                    <a:pt x="30" y="479356"/>
                  </a:lnTo>
                  <a:lnTo>
                    <a:pt x="60" y="480534"/>
                  </a:lnTo>
                  <a:lnTo>
                    <a:pt x="111" y="481711"/>
                  </a:lnTo>
                  <a:lnTo>
                    <a:pt x="171" y="482855"/>
                  </a:lnTo>
                  <a:lnTo>
                    <a:pt x="237" y="483965"/>
                  </a:lnTo>
                  <a:lnTo>
                    <a:pt x="326" y="485075"/>
                  </a:lnTo>
                  <a:lnTo>
                    <a:pt x="422" y="486152"/>
                  </a:lnTo>
                  <a:lnTo>
                    <a:pt x="525" y="487195"/>
                  </a:lnTo>
                  <a:lnTo>
                    <a:pt x="644" y="488204"/>
                  </a:lnTo>
                  <a:lnTo>
                    <a:pt x="769" y="489179"/>
                  </a:lnTo>
                  <a:lnTo>
                    <a:pt x="910" y="490155"/>
                  </a:lnTo>
                  <a:lnTo>
                    <a:pt x="1057" y="491063"/>
                  </a:lnTo>
                  <a:lnTo>
                    <a:pt x="1220" y="491972"/>
                  </a:lnTo>
                  <a:lnTo>
                    <a:pt x="1390" y="492813"/>
                  </a:lnTo>
                  <a:lnTo>
                    <a:pt x="1567" y="493620"/>
                  </a:lnTo>
                  <a:lnTo>
                    <a:pt x="1752" y="494394"/>
                  </a:lnTo>
                  <a:lnTo>
                    <a:pt x="1944" y="495134"/>
                  </a:lnTo>
                  <a:lnTo>
                    <a:pt x="2151" y="495840"/>
                  </a:lnTo>
                  <a:lnTo>
                    <a:pt x="2358" y="496513"/>
                  </a:lnTo>
                  <a:lnTo>
                    <a:pt x="2580" y="497119"/>
                  </a:lnTo>
                  <a:lnTo>
                    <a:pt x="2809" y="497691"/>
                  </a:lnTo>
                  <a:lnTo>
                    <a:pt x="3038" y="498195"/>
                  </a:lnTo>
                  <a:lnTo>
                    <a:pt x="3282" y="498666"/>
                  </a:lnTo>
                  <a:lnTo>
                    <a:pt x="3526" y="499104"/>
                  </a:lnTo>
                  <a:lnTo>
                    <a:pt x="3777" y="499474"/>
                  </a:lnTo>
                  <a:lnTo>
                    <a:pt x="4036" y="499777"/>
                  </a:lnTo>
                  <a:lnTo>
                    <a:pt x="4302" y="500046"/>
                  </a:lnTo>
                  <a:lnTo>
                    <a:pt x="4568" y="500248"/>
                  </a:lnTo>
                  <a:lnTo>
                    <a:pt x="4841" y="500382"/>
                  </a:lnTo>
                  <a:lnTo>
                    <a:pt x="5115" y="500483"/>
                  </a:lnTo>
                  <a:lnTo>
                    <a:pt x="5396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1" y="499777"/>
                  </a:lnTo>
                  <a:lnTo>
                    <a:pt x="6999" y="499474"/>
                  </a:lnTo>
                  <a:lnTo>
                    <a:pt x="7251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40"/>
                  </a:lnTo>
                  <a:lnTo>
                    <a:pt x="8825" y="495134"/>
                  </a:lnTo>
                  <a:lnTo>
                    <a:pt x="9024" y="494394"/>
                  </a:lnTo>
                  <a:lnTo>
                    <a:pt x="9209" y="493620"/>
                  </a:lnTo>
                  <a:lnTo>
                    <a:pt x="9386" y="492813"/>
                  </a:lnTo>
                  <a:lnTo>
                    <a:pt x="9556" y="491972"/>
                  </a:lnTo>
                  <a:lnTo>
                    <a:pt x="9719" y="491063"/>
                  </a:lnTo>
                  <a:lnTo>
                    <a:pt x="9874" y="490155"/>
                  </a:lnTo>
                  <a:lnTo>
                    <a:pt x="10015" y="489179"/>
                  </a:lnTo>
                  <a:lnTo>
                    <a:pt x="10140" y="488204"/>
                  </a:lnTo>
                  <a:lnTo>
                    <a:pt x="10258" y="487195"/>
                  </a:lnTo>
                  <a:lnTo>
                    <a:pt x="10369" y="486152"/>
                  </a:lnTo>
                  <a:lnTo>
                    <a:pt x="10465" y="485075"/>
                  </a:lnTo>
                  <a:lnTo>
                    <a:pt x="10554" y="483965"/>
                  </a:lnTo>
                  <a:lnTo>
                    <a:pt x="10628" y="482855"/>
                  </a:lnTo>
                  <a:lnTo>
                    <a:pt x="10687" y="481711"/>
                  </a:lnTo>
                  <a:lnTo>
                    <a:pt x="10731" y="480534"/>
                  </a:lnTo>
                  <a:lnTo>
                    <a:pt x="10768" y="479356"/>
                  </a:lnTo>
                  <a:lnTo>
                    <a:pt x="10791" y="478179"/>
                  </a:lnTo>
                  <a:lnTo>
                    <a:pt x="10798" y="476934"/>
                  </a:lnTo>
                  <a:lnTo>
                    <a:pt x="10791" y="475757"/>
                  </a:lnTo>
                  <a:lnTo>
                    <a:pt x="10768" y="474579"/>
                  </a:lnTo>
                  <a:lnTo>
                    <a:pt x="10731" y="473402"/>
                  </a:lnTo>
                  <a:lnTo>
                    <a:pt x="10687" y="472258"/>
                  </a:lnTo>
                  <a:lnTo>
                    <a:pt x="10628" y="471148"/>
                  </a:lnTo>
                  <a:lnTo>
                    <a:pt x="10554" y="470038"/>
                  </a:lnTo>
                  <a:lnTo>
                    <a:pt x="10465" y="468961"/>
                  </a:lnTo>
                  <a:lnTo>
                    <a:pt x="10369" y="467918"/>
                  </a:lnTo>
                  <a:lnTo>
                    <a:pt x="10258" y="466875"/>
                  </a:lnTo>
                  <a:lnTo>
                    <a:pt x="10140" y="465900"/>
                  </a:lnTo>
                  <a:lnTo>
                    <a:pt x="10015" y="464924"/>
                  </a:lnTo>
                  <a:lnTo>
                    <a:pt x="9874" y="463982"/>
                  </a:lnTo>
                  <a:lnTo>
                    <a:pt x="9719" y="463074"/>
                  </a:lnTo>
                  <a:lnTo>
                    <a:pt x="9556" y="462199"/>
                  </a:lnTo>
                  <a:lnTo>
                    <a:pt x="9386" y="461358"/>
                  </a:lnTo>
                  <a:lnTo>
                    <a:pt x="9209" y="460551"/>
                  </a:lnTo>
                  <a:lnTo>
                    <a:pt x="9024" y="459811"/>
                  </a:lnTo>
                  <a:lnTo>
                    <a:pt x="8825" y="459070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1" y="455235"/>
                  </a:lnTo>
                  <a:lnTo>
                    <a:pt x="6999" y="454865"/>
                  </a:lnTo>
                  <a:lnTo>
                    <a:pt x="6741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396" y="453822"/>
                  </a:lnTo>
                  <a:close/>
                  <a:moveTo>
                    <a:pt x="5115" y="567059"/>
                  </a:moveTo>
                  <a:lnTo>
                    <a:pt x="4841" y="567160"/>
                  </a:lnTo>
                  <a:lnTo>
                    <a:pt x="4568" y="567328"/>
                  </a:lnTo>
                  <a:lnTo>
                    <a:pt x="4302" y="567530"/>
                  </a:lnTo>
                  <a:lnTo>
                    <a:pt x="4036" y="567766"/>
                  </a:lnTo>
                  <a:lnTo>
                    <a:pt x="3777" y="568102"/>
                  </a:lnTo>
                  <a:lnTo>
                    <a:pt x="3526" y="568472"/>
                  </a:lnTo>
                  <a:lnTo>
                    <a:pt x="3282" y="568876"/>
                  </a:lnTo>
                  <a:lnTo>
                    <a:pt x="3038" y="569347"/>
                  </a:lnTo>
                  <a:lnTo>
                    <a:pt x="2809" y="569885"/>
                  </a:lnTo>
                  <a:lnTo>
                    <a:pt x="2580" y="570423"/>
                  </a:lnTo>
                  <a:lnTo>
                    <a:pt x="2358" y="571029"/>
                  </a:lnTo>
                  <a:lnTo>
                    <a:pt x="2151" y="571702"/>
                  </a:lnTo>
                  <a:lnTo>
                    <a:pt x="1944" y="572408"/>
                  </a:lnTo>
                  <a:lnTo>
                    <a:pt x="1752" y="573115"/>
                  </a:lnTo>
                  <a:lnTo>
                    <a:pt x="1567" y="573889"/>
                  </a:lnTo>
                  <a:lnTo>
                    <a:pt x="1390" y="574730"/>
                  </a:lnTo>
                  <a:lnTo>
                    <a:pt x="1220" y="575571"/>
                  </a:lnTo>
                  <a:lnTo>
                    <a:pt x="1057" y="576445"/>
                  </a:lnTo>
                  <a:lnTo>
                    <a:pt x="910" y="577354"/>
                  </a:lnTo>
                  <a:lnTo>
                    <a:pt x="769" y="578296"/>
                  </a:lnTo>
                  <a:lnTo>
                    <a:pt x="644" y="579271"/>
                  </a:lnTo>
                  <a:lnTo>
                    <a:pt x="525" y="580280"/>
                  </a:lnTo>
                  <a:lnTo>
                    <a:pt x="422" y="581323"/>
                  </a:lnTo>
                  <a:lnTo>
                    <a:pt x="326" y="582400"/>
                  </a:lnTo>
                  <a:lnTo>
                    <a:pt x="237" y="583476"/>
                  </a:lnTo>
                  <a:lnTo>
                    <a:pt x="171" y="584586"/>
                  </a:lnTo>
                  <a:lnTo>
                    <a:pt x="111" y="585697"/>
                  </a:lnTo>
                  <a:lnTo>
                    <a:pt x="60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1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0" y="593972"/>
                  </a:lnTo>
                  <a:lnTo>
                    <a:pt x="111" y="595150"/>
                  </a:lnTo>
                  <a:lnTo>
                    <a:pt x="171" y="596294"/>
                  </a:lnTo>
                  <a:lnTo>
                    <a:pt x="237" y="597404"/>
                  </a:lnTo>
                  <a:lnTo>
                    <a:pt x="326" y="598480"/>
                  </a:lnTo>
                  <a:lnTo>
                    <a:pt x="422" y="599557"/>
                  </a:lnTo>
                  <a:lnTo>
                    <a:pt x="525" y="600600"/>
                  </a:lnTo>
                  <a:lnTo>
                    <a:pt x="644" y="601609"/>
                  </a:lnTo>
                  <a:lnTo>
                    <a:pt x="769" y="602585"/>
                  </a:lnTo>
                  <a:lnTo>
                    <a:pt x="910" y="603527"/>
                  </a:lnTo>
                  <a:lnTo>
                    <a:pt x="1057" y="604435"/>
                  </a:lnTo>
                  <a:lnTo>
                    <a:pt x="1220" y="605310"/>
                  </a:lnTo>
                  <a:lnTo>
                    <a:pt x="1390" y="606151"/>
                  </a:lnTo>
                  <a:lnTo>
                    <a:pt x="1567" y="606958"/>
                  </a:lnTo>
                  <a:lnTo>
                    <a:pt x="1752" y="607732"/>
                  </a:lnTo>
                  <a:lnTo>
                    <a:pt x="1944" y="608472"/>
                  </a:lnTo>
                  <a:lnTo>
                    <a:pt x="2151" y="609145"/>
                  </a:lnTo>
                  <a:lnTo>
                    <a:pt x="2358" y="609784"/>
                  </a:lnTo>
                  <a:lnTo>
                    <a:pt x="2580" y="610389"/>
                  </a:lnTo>
                  <a:lnTo>
                    <a:pt x="2809" y="610961"/>
                  </a:lnTo>
                  <a:lnTo>
                    <a:pt x="3038" y="611466"/>
                  </a:lnTo>
                  <a:lnTo>
                    <a:pt x="3282" y="611937"/>
                  </a:lnTo>
                  <a:lnTo>
                    <a:pt x="3526" y="612341"/>
                  </a:lnTo>
                  <a:lnTo>
                    <a:pt x="3777" y="612711"/>
                  </a:lnTo>
                  <a:lnTo>
                    <a:pt x="4036" y="613013"/>
                  </a:lnTo>
                  <a:lnTo>
                    <a:pt x="4302" y="613249"/>
                  </a:lnTo>
                  <a:lnTo>
                    <a:pt x="4568" y="613451"/>
                  </a:lnTo>
                  <a:lnTo>
                    <a:pt x="4841" y="613619"/>
                  </a:lnTo>
                  <a:lnTo>
                    <a:pt x="5115" y="613686"/>
                  </a:lnTo>
                  <a:lnTo>
                    <a:pt x="5396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1" y="613013"/>
                  </a:lnTo>
                  <a:lnTo>
                    <a:pt x="6999" y="612711"/>
                  </a:lnTo>
                  <a:lnTo>
                    <a:pt x="7251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5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5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1" y="591618"/>
                  </a:lnTo>
                  <a:lnTo>
                    <a:pt x="10798" y="590373"/>
                  </a:lnTo>
                  <a:lnTo>
                    <a:pt x="10791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15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5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1" y="568472"/>
                  </a:lnTo>
                  <a:lnTo>
                    <a:pt x="6999" y="568102"/>
                  </a:lnTo>
                  <a:lnTo>
                    <a:pt x="6741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73" y="1044817"/>
            <a:ext cx="1537443" cy="3517880"/>
          </a:xfrm>
          <a:prstGeom prst="rect">
            <a:avLst/>
          </a:prstGeom>
        </p:spPr>
      </p:pic>
      <p:sp>
        <p:nvSpPr>
          <p:cNvPr id="52" name="標題 1"/>
          <p:cNvSpPr>
            <a:spLocks noGrp="1"/>
          </p:cNvSpPr>
          <p:nvPr>
            <p:ph type="ctrTitle"/>
          </p:nvPr>
        </p:nvSpPr>
        <p:spPr>
          <a:xfrm>
            <a:off x="4570775" y="1652720"/>
            <a:ext cx="6480000" cy="1800000"/>
          </a:xfrm>
        </p:spPr>
        <p:txBody>
          <a:bodyPr anchor="b">
            <a:normAutofit/>
          </a:bodyPr>
          <a:lstStyle>
            <a:lvl1pPr algn="r">
              <a:defRPr sz="36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3" name="副標題 2"/>
          <p:cNvSpPr>
            <a:spLocks noGrp="1"/>
          </p:cNvSpPr>
          <p:nvPr>
            <p:ph type="subTitle" idx="1"/>
          </p:nvPr>
        </p:nvSpPr>
        <p:spPr>
          <a:xfrm>
            <a:off x="4570775" y="3576288"/>
            <a:ext cx="6480000" cy="1266476"/>
          </a:xfrm>
        </p:spPr>
        <p:txBody>
          <a:bodyPr>
            <a:norm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="1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1427" y="4392280"/>
            <a:ext cx="639524" cy="6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4676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67EFF70-18F3-4DF8-A62D-17886B207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79D4123-876E-4F5B-BB4E-A340149F6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E9F3E8-4185-455A-810F-C8BF532E2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35734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11C39-4EBA-4887-8CFD-10E775C9277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66056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D6D3C-EB3B-4EBE-B910-EA982829030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72247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42AD4-6130-4A67-B771-4AD43264431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34485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49275"/>
            <a:ext cx="27432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49275"/>
            <a:ext cx="8026400" cy="55768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09156F-6EF9-443C-A37B-85121A1E3E7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5812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D9A6D-7875-4094-9CFD-F6830A440465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459089"/>
      </p:ext>
    </p:extLst>
  </p:cSld>
  <p:clrMapOvr>
    <a:masterClrMapping/>
  </p:clrMapOvr>
  <p:transition>
    <p:circl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2535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1026E-D9F6-409E-A5F0-FAA67BC82D93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1472598" y="6381328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B90BF17-E3B9-41C3-BC30-578E71E3EDD2}" type="slidenum">
              <a:rPr lang="zh-TW" alt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213845"/>
      </p:ext>
    </p:extLst>
  </p:cSld>
  <p:clrMapOvr>
    <a:masterClrMapping/>
  </p:clrMapOvr>
  <p:transition>
    <p:circl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62F4B-329D-450E-816E-51A61FE05CB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53432"/>
      </p:ext>
    </p:extLst>
  </p:cSld>
  <p:clrMapOvr>
    <a:masterClrMapping/>
  </p:clrMapOvr>
  <p:transition>
    <p:circl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5E4BF-23EB-43A4-A3F8-70FB2D906A6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087684"/>
      </p:ext>
    </p:extLst>
  </p:cSld>
  <p:clrMapOvr>
    <a:masterClrMapping/>
  </p:clrMapOvr>
  <p:transition>
    <p:circl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C720F-A471-4AE7-ACD6-D25C58D0795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504819"/>
      </p:ext>
    </p:extLst>
  </p:cSld>
  <p:clrMapOvr>
    <a:masterClrMapping/>
  </p:clrMapOvr>
  <p:transition>
    <p:circl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682418799"/>
      </p:ext>
    </p:extLst>
  </p:cSld>
  <p:clrMapOvr>
    <a:masterClrMapping/>
  </p:clrMapOvr>
  <p:transition>
    <p:circl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5BCE86-9A15-4AC9-A8D7-4D9878B0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4E7D98-4359-43B5-952C-C666470E8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19A5CCC-F146-4732-B5C7-A4D3BA3F6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D1AA7A-2F3D-4022-B797-CDC75C36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39A3EB-67A3-48BB-92F8-C321D0050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882286-22DF-4C8E-8AB1-58A8A7C2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7103202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sp>
        <p:nvSpPr>
          <p:cNvPr id="5" name="矩形 20"/>
          <p:cNvSpPr/>
          <p:nvPr/>
        </p:nvSpPr>
        <p:spPr>
          <a:xfrm>
            <a:off x="1" y="590550"/>
            <a:ext cx="5592233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903980" y="1892424"/>
            <a:ext cx="6048672" cy="1512168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903979" y="3404592"/>
            <a:ext cx="6048672" cy="1752600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3986177"/>
      </p:ext>
    </p:extLst>
  </p:cSld>
  <p:clrMapOvr>
    <a:masterClrMapping/>
  </p:clrMapOvr>
  <p:transition>
    <p:circl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519937" y="1892424"/>
            <a:ext cx="6336705" cy="1512168"/>
          </a:xfrm>
          <a:noFill/>
        </p:spPr>
        <p:txBody>
          <a:bodyPr/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5519936" y="3404592"/>
            <a:ext cx="6336705" cy="1752600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11573230" y="6500083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B90BF17-E3B9-41C3-BC30-578E71E3EDD2}" type="slidenum">
              <a:rPr lang="zh-TW" altLang="en-US" sz="1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713457"/>
      </p:ext>
    </p:extLst>
  </p:cSld>
  <p:clrMapOvr>
    <a:masterClrMapping/>
  </p:clrMapOvr>
  <p:transition>
    <p:circl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effectLst/>
              </a:defRPr>
            </a:lvl1pPr>
            <a:lvl2pPr>
              <a:defRPr sz="2000" b="0">
                <a:solidFill>
                  <a:schemeClr val="tx1"/>
                </a:solidFill>
                <a:effectLst/>
              </a:defRPr>
            </a:lvl2pPr>
            <a:lvl3pPr>
              <a:defRPr sz="1800" b="0">
                <a:solidFill>
                  <a:schemeClr val="tx1"/>
                </a:solidFill>
                <a:effectLst/>
              </a:defRPr>
            </a:lvl3pPr>
            <a:lvl4pPr>
              <a:defRPr sz="1600" b="0">
                <a:solidFill>
                  <a:schemeClr val="tx1"/>
                </a:solidFill>
                <a:effectLst/>
              </a:defRPr>
            </a:lvl4pPr>
            <a:lvl5pPr>
              <a:defRPr sz="1600" b="0">
                <a:solidFill>
                  <a:schemeClr val="tx1"/>
                </a:solidFill>
                <a:effectLst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656666"/>
      </p:ext>
    </p:extLst>
  </p:cSld>
  <p:clrMapOvr>
    <a:masterClrMapping/>
  </p:clrMapOvr>
  <p:transition>
    <p:circl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6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>
              <a:defRPr sz="20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2pPr>
            <a:lvl3pPr>
              <a:defRPr sz="18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3pPr>
            <a:lvl4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4pPr>
            <a:lvl5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6032835"/>
      </p:ext>
    </p:extLst>
  </p:cSld>
  <p:clrMapOvr>
    <a:masterClrMapping/>
  </p:clrMapOvr>
  <p:transition>
    <p:circl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15"/>
          <p:cNvSpPr/>
          <p:nvPr/>
        </p:nvSpPr>
        <p:spPr>
          <a:xfrm>
            <a:off x="0" y="1249363"/>
            <a:ext cx="12177184" cy="2324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88"/>
            <a:ext cx="12001333" cy="849463"/>
            <a:chOff x="35496" y="6054387"/>
            <a:chExt cx="9001000" cy="849463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597087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altLang="zh-TW" sz="4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  <a:ea typeface="新細明體" pitchFamily="18" charset="-120"/>
                </a:rPr>
                <a:t>UNIVERSITY</a:t>
              </a:r>
              <a:endParaRPr lang="zh-TW" altLang="en-US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849463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TW" sz="6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  <a:ea typeface="新細明體" pitchFamily="18" charset="-120"/>
                </a:rPr>
                <a:t>FENGCHIA</a:t>
              </a:r>
              <a:endParaRPr lang="zh-TW" altLang="en-US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1507050"/>
            <a:ext cx="11137237" cy="1849942"/>
          </a:xfrm>
          <a:noFill/>
        </p:spPr>
        <p:txBody>
          <a:bodyPr/>
          <a:lstStyle>
            <a:lvl1pPr marL="0" algn="ctr" defTabSz="914400" rtl="0" eaLnBrk="1" latinLnBrk="0" hangingPunct="1">
              <a:defRPr lang="zh-TW" altLang="en-US" sz="48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2790001"/>
      </p:ext>
    </p:extLst>
  </p:cSld>
  <p:clrMapOvr>
    <a:masterClrMapping/>
  </p:clrMapOvr>
  <p:transition>
    <p:circl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6768075" y="6348230"/>
            <a:ext cx="5184576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UNIVERSITY</a:t>
            </a:r>
            <a:endParaRPr lang="zh-TW" altLang="en-US" sz="320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527381" y="6197312"/>
            <a:ext cx="6888427" cy="7737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zh-TW" sz="54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FENGCHIA</a:t>
            </a:r>
            <a:endParaRPr lang="zh-TW" altLang="en-US" sz="540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6081713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764704"/>
            <a:ext cx="11137237" cy="648072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2" y="1412776"/>
            <a:ext cx="11137237" cy="1248544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1427229"/>
      </p:ext>
    </p:extLst>
  </p:cSld>
  <p:clrMapOvr>
    <a:masterClrMapping/>
  </p:clrMapOvr>
  <p:transition>
    <p:circl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2BE2B-D31E-4CBA-A7AB-50708CB852F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37413"/>
      </p:ext>
    </p:extLst>
  </p:cSld>
  <p:clrMapOvr>
    <a:masterClrMapping/>
  </p:clrMapOvr>
  <p:transition>
    <p:circl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11C39-4EBA-4887-8CFD-10E775C9277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940402"/>
      </p:ext>
    </p:extLst>
  </p:cSld>
  <p:clrMapOvr>
    <a:masterClrMapping/>
  </p:clrMapOvr>
  <p:transition>
    <p:circl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D6D3C-EB3B-4EBE-B910-EA982829030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062798"/>
      </p:ext>
    </p:extLst>
  </p:cSld>
  <p:clrMapOvr>
    <a:masterClrMapping/>
  </p:clrMapOvr>
  <p:transition>
    <p:circl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42AD4-6130-4A67-B771-4AD43264431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747686"/>
      </p:ext>
    </p:extLst>
  </p:cSld>
  <p:clrMapOvr>
    <a:masterClrMapping/>
  </p:clrMapOvr>
  <p:transition>
    <p:circl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BE8663-9A4F-4716-98BF-BE7A85E6F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1163692-51C4-4E03-AF59-07344AE4C7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559E19F-7EA1-46C3-81B4-1710C4412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F0A97E9-E8B5-478F-9C02-1092FAC5F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92CA493-4D89-4BBF-99D1-FE5A80275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E03984-4839-438A-AC57-6D4F6D4F7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751076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49275"/>
            <a:ext cx="27432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49275"/>
            <a:ext cx="8026400" cy="55768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09156F-6EF9-443C-A37B-85121A1E3E7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266445"/>
      </p:ext>
    </p:extLst>
  </p:cSld>
  <p:clrMapOvr>
    <a:masterClrMapping/>
  </p:clrMapOvr>
  <p:transition>
    <p:circl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BEC06-8EA5-49AA-A0E1-E7208A60673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6462977" y="-10800"/>
            <a:ext cx="5729023" cy="588765"/>
            <a:chOff x="6462977" y="-8548"/>
            <a:chExt cx="5729023" cy="58876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6" t="-169" r="43523" b="91583"/>
            <a:stretch/>
          </p:blipFill>
          <p:spPr>
            <a:xfrm flipH="1">
              <a:off x="6462977" y="-8546"/>
              <a:ext cx="2732298" cy="58876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6" t="-169" r="43523" b="91583"/>
            <a:stretch/>
          </p:blipFill>
          <p:spPr>
            <a:xfrm flipH="1">
              <a:off x="9195275" y="-8547"/>
              <a:ext cx="2732298" cy="588763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6" t="-169" r="43523" b="91583"/>
            <a:stretch/>
          </p:blipFill>
          <p:spPr>
            <a:xfrm flipH="1">
              <a:off x="9459702" y="-8548"/>
              <a:ext cx="2732298" cy="588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3851157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D9A6D-7875-4094-9CFD-F6830A440465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35468"/>
      </p:ext>
    </p:extLst>
  </p:cSld>
  <p:clrMapOvr>
    <a:masterClrMapping/>
  </p:clrMapOvr>
  <p:transition>
    <p:circl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2535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1026E-D9F6-409E-A5F0-FAA67BC82D93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939729"/>
      </p:ext>
    </p:extLst>
  </p:cSld>
  <p:clrMapOvr>
    <a:masterClrMapping/>
  </p:clrMapOvr>
  <p:transition>
    <p:circl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62F4B-329D-450E-816E-51A61FE05CB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961874"/>
      </p:ext>
    </p:extLst>
  </p:cSld>
  <p:clrMapOvr>
    <a:masterClrMapping/>
  </p:clrMapOvr>
  <p:transition>
    <p:circl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5E4BF-23EB-43A4-A3F8-70FB2D906A6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299214"/>
      </p:ext>
    </p:extLst>
  </p:cSld>
  <p:clrMapOvr>
    <a:masterClrMapping/>
  </p:clrMapOvr>
  <p:transition>
    <p:circl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C720F-A471-4AE7-ACD6-D25C58D0795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367180"/>
      </p:ext>
    </p:extLst>
  </p:cSld>
  <p:clrMapOvr>
    <a:masterClrMapping/>
  </p:clrMapOvr>
  <p:transition>
    <p:circl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0F481-058D-479C-B87A-5543B3BC2390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1004"/>
      </p:ext>
    </p:extLst>
  </p:cSld>
  <p:clrMapOvr>
    <a:masterClrMapping/>
  </p:clrMapOvr>
  <p:transition>
    <p:circl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sp>
        <p:nvSpPr>
          <p:cNvPr id="5" name="矩形 20"/>
          <p:cNvSpPr/>
          <p:nvPr/>
        </p:nvSpPr>
        <p:spPr>
          <a:xfrm>
            <a:off x="1" y="590550"/>
            <a:ext cx="5592233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903980" y="1892424"/>
            <a:ext cx="6048672" cy="1512168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903979" y="3404592"/>
            <a:ext cx="6048672" cy="1752600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9916082"/>
      </p:ext>
    </p:extLst>
  </p:cSld>
  <p:clrMapOvr>
    <a:masterClrMapping/>
  </p:clrMapOvr>
  <p:transition>
    <p:circl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519937" y="1892424"/>
            <a:ext cx="6336705" cy="1512168"/>
          </a:xfrm>
          <a:noFill/>
        </p:spPr>
        <p:txBody>
          <a:bodyPr/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5519936" y="3404592"/>
            <a:ext cx="6336705" cy="1752600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0670510"/>
      </p:ext>
    </p:extLst>
  </p:cSld>
  <p:clrMapOvr>
    <a:masterClrMapping/>
  </p:clrMapOvr>
  <p:transition>
    <p:circl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44207F-6E6A-4CC9-8611-44D091C8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5DA5C4F-1E67-4945-BEED-FC5854719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37DD02-3B3C-4C0F-ADDA-AF447B6F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3CEDE2-3A48-4B3C-8CDE-3835492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775C71-DBBC-4710-A2A6-08457523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7827999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effectLst/>
              </a:defRPr>
            </a:lvl1pPr>
            <a:lvl2pPr>
              <a:defRPr sz="2000" b="0">
                <a:solidFill>
                  <a:schemeClr val="tx1"/>
                </a:solidFill>
                <a:effectLst/>
              </a:defRPr>
            </a:lvl2pPr>
            <a:lvl3pPr>
              <a:defRPr sz="1800" b="0">
                <a:solidFill>
                  <a:schemeClr val="tx1"/>
                </a:solidFill>
                <a:effectLst/>
              </a:defRPr>
            </a:lvl3pPr>
            <a:lvl4pPr>
              <a:defRPr sz="1600" b="0">
                <a:solidFill>
                  <a:schemeClr val="tx1"/>
                </a:solidFill>
                <a:effectLst/>
              </a:defRPr>
            </a:lvl4pPr>
            <a:lvl5pPr>
              <a:defRPr sz="1600" b="0">
                <a:solidFill>
                  <a:schemeClr val="tx1"/>
                </a:solidFill>
                <a:effectLst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0042593"/>
      </p:ext>
    </p:extLst>
  </p:cSld>
  <p:clrMapOvr>
    <a:masterClrMapping/>
  </p:clrMapOvr>
  <p:transition>
    <p:circl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6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>
              <a:defRPr sz="20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2pPr>
            <a:lvl3pPr>
              <a:defRPr sz="18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3pPr>
            <a:lvl4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4pPr>
            <a:lvl5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5521953"/>
      </p:ext>
    </p:extLst>
  </p:cSld>
  <p:clrMapOvr>
    <a:masterClrMapping/>
  </p:clrMapOvr>
  <p:transition>
    <p:circl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15"/>
          <p:cNvSpPr/>
          <p:nvPr/>
        </p:nvSpPr>
        <p:spPr>
          <a:xfrm>
            <a:off x="0" y="1249363"/>
            <a:ext cx="12177184" cy="23241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88"/>
            <a:ext cx="12001333" cy="849463"/>
            <a:chOff x="35496" y="6054387"/>
            <a:chExt cx="9001000" cy="849463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597087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altLang="zh-TW" sz="4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UNIVERSITY</a:t>
              </a:r>
              <a:endParaRPr lang="zh-TW" altLang="en-US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849463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TW" sz="6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FENG</a:t>
              </a:r>
              <a:r>
                <a:rPr lang="zh-TW" altLang="en-US" sz="6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 </a:t>
              </a:r>
              <a:r>
                <a:rPr lang="en-US" altLang="zh-TW" sz="6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CHIA</a:t>
              </a:r>
              <a:endParaRPr lang="zh-TW" altLang="en-US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1507050"/>
            <a:ext cx="11137237" cy="1849942"/>
          </a:xfrm>
          <a:noFill/>
        </p:spPr>
        <p:txBody>
          <a:bodyPr/>
          <a:lstStyle>
            <a:lvl1pPr marL="0" algn="ctr" defTabSz="914400" rtl="0" eaLnBrk="1" latinLnBrk="0" hangingPunct="1">
              <a:defRPr lang="zh-TW" altLang="en-US" sz="48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4798552"/>
      </p:ext>
    </p:extLst>
  </p:cSld>
  <p:clrMapOvr>
    <a:masterClrMapping/>
  </p:clrMapOvr>
  <p:transition>
    <p:circl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6768075" y="6348230"/>
            <a:ext cx="5184576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320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527381" y="6197312"/>
            <a:ext cx="6888427" cy="7737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zh-TW" sz="54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FENG</a:t>
            </a:r>
            <a:r>
              <a:rPr lang="zh-TW" altLang="en-US" sz="54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 </a:t>
            </a:r>
            <a:r>
              <a:rPr lang="en-US" altLang="zh-TW" sz="54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540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</a:endParaRPr>
          </a:p>
        </p:txBody>
      </p: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6081713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764704"/>
            <a:ext cx="11137237" cy="648072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2" y="1412776"/>
            <a:ext cx="11137237" cy="1248544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1148864"/>
      </p:ext>
    </p:extLst>
  </p:cSld>
  <p:clrMapOvr>
    <a:masterClrMapping/>
  </p:clrMapOvr>
  <p:transition>
    <p:circl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2BE2B-D31E-4CBA-A7AB-50708CB852F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833943"/>
      </p:ext>
    </p:extLst>
  </p:cSld>
  <p:clrMapOvr>
    <a:masterClrMapping/>
  </p:clrMapOvr>
  <p:transition>
    <p:circl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11C39-4EBA-4887-8CFD-10E775C9277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369616"/>
      </p:ext>
    </p:extLst>
  </p:cSld>
  <p:clrMapOvr>
    <a:masterClrMapping/>
  </p:clrMapOvr>
  <p:transition>
    <p:circl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D6D3C-EB3B-4EBE-B910-EA982829030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984690"/>
      </p:ext>
    </p:extLst>
  </p:cSld>
  <p:clrMapOvr>
    <a:masterClrMapping/>
  </p:clrMapOvr>
  <p:transition>
    <p:circl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42AD4-6130-4A67-B771-4AD43264431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074918"/>
      </p:ext>
    </p:extLst>
  </p:cSld>
  <p:clrMapOvr>
    <a:masterClrMapping/>
  </p:clrMapOvr>
  <p:transition>
    <p:circl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49275"/>
            <a:ext cx="27432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49275"/>
            <a:ext cx="8026400" cy="55768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09156F-6EF9-443C-A37B-85121A1E3E7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471589"/>
      </p:ext>
    </p:extLst>
  </p:cSld>
  <p:clrMapOvr>
    <a:masterClrMapping/>
  </p:clrMapOvr>
  <p:transition>
    <p:circl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D9A6D-7875-4094-9CFD-F6830A440465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07653"/>
      </p:ext>
    </p:extLst>
  </p:cSld>
  <p:clrMapOvr>
    <a:masterClrMapping/>
  </p:clrMapOvr>
  <p:transition>
    <p:circl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738FFDA-28FA-447B-A467-E7B604CCE2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7CEEAAC-53B1-49CB-8061-A3801BE5A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A19829-CE2F-46E9-A59D-6C0C73CF3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4532E6-200E-41D2-AF2B-33DC74F50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322264-611D-4F45-985F-3873BF2A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266055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2535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1026E-D9F6-409E-A5F0-FAA67BC82D93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1320365" y="656416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0E1AB67-A4B7-4D8D-A3D7-C1AE9585C03B}" type="slidenum">
              <a:rPr lang="zh-TW" alt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12456"/>
      </p:ext>
    </p:extLst>
  </p:cSld>
  <p:clrMapOvr>
    <a:masterClrMapping/>
  </p:clrMapOvr>
  <p:transition>
    <p:circl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62F4B-329D-450E-816E-51A61FE05CB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211704"/>
      </p:ext>
    </p:extLst>
  </p:cSld>
  <p:clrMapOvr>
    <a:masterClrMapping/>
  </p:clrMapOvr>
  <p:transition>
    <p:circl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5E4BF-23EB-43A4-A3F8-70FB2D906A6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674845"/>
      </p:ext>
    </p:extLst>
  </p:cSld>
  <p:clrMapOvr>
    <a:masterClrMapping/>
  </p:clrMapOvr>
  <p:transition>
    <p:circl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C720F-A471-4AE7-ACD6-D25C58D0795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74357"/>
      </p:ext>
    </p:extLst>
  </p:cSld>
  <p:clrMapOvr>
    <a:masterClrMapping/>
  </p:clrMapOvr>
  <p:transition>
    <p:circl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0F481-058D-479C-B87A-5543B3BC2390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31267"/>
      </p:ext>
    </p:extLst>
  </p:cSld>
  <p:clrMapOvr>
    <a:masterClrMapping/>
  </p:clrMapOvr>
  <p:transition>
    <p:circl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sp>
        <p:nvSpPr>
          <p:cNvPr id="5" name="矩形 20"/>
          <p:cNvSpPr/>
          <p:nvPr/>
        </p:nvSpPr>
        <p:spPr>
          <a:xfrm>
            <a:off x="1" y="590550"/>
            <a:ext cx="5592233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903980" y="1892424"/>
            <a:ext cx="6048672" cy="1512168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903979" y="3404592"/>
            <a:ext cx="6048672" cy="1752600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4957529"/>
      </p:ext>
    </p:extLst>
  </p:cSld>
  <p:clrMapOvr>
    <a:masterClrMapping/>
  </p:clrMapOvr>
  <p:transition>
    <p:circl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519937" y="1892424"/>
            <a:ext cx="6336705" cy="1512168"/>
          </a:xfrm>
          <a:noFill/>
        </p:spPr>
        <p:txBody>
          <a:bodyPr/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5519936" y="3404592"/>
            <a:ext cx="6336705" cy="1752600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1734654"/>
      </p:ext>
    </p:extLst>
  </p:cSld>
  <p:clrMapOvr>
    <a:masterClrMapping/>
  </p:clrMapOvr>
  <p:transition>
    <p:circl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effectLst/>
              </a:defRPr>
            </a:lvl1pPr>
            <a:lvl2pPr>
              <a:defRPr sz="2000" b="0">
                <a:solidFill>
                  <a:schemeClr val="tx1"/>
                </a:solidFill>
                <a:effectLst/>
              </a:defRPr>
            </a:lvl2pPr>
            <a:lvl3pPr>
              <a:defRPr sz="1800" b="0">
                <a:solidFill>
                  <a:schemeClr val="tx1"/>
                </a:solidFill>
                <a:effectLst/>
              </a:defRPr>
            </a:lvl3pPr>
            <a:lvl4pPr>
              <a:defRPr sz="1600" b="0">
                <a:solidFill>
                  <a:schemeClr val="tx1"/>
                </a:solidFill>
                <a:effectLst/>
              </a:defRPr>
            </a:lvl4pPr>
            <a:lvl5pPr>
              <a:defRPr sz="1600" b="0">
                <a:solidFill>
                  <a:schemeClr val="tx1"/>
                </a:solidFill>
                <a:effectLst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320365" y="646619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0E1AB67-A4B7-4D8D-A3D7-C1AE9585C03B}" type="slidenum">
              <a:rPr lang="zh-TW" alt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358652"/>
      </p:ext>
    </p:extLst>
  </p:cSld>
  <p:clrMapOvr>
    <a:masterClrMapping/>
  </p:clrMapOvr>
  <p:transition>
    <p:circl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26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48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48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8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8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>
              <a:defRPr sz="20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2pPr>
            <a:lvl3pPr>
              <a:defRPr sz="18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3pPr>
            <a:lvl4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4pPr>
            <a:lvl5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2817370"/>
      </p:ext>
    </p:extLst>
  </p:cSld>
  <p:clrMapOvr>
    <a:masterClrMapping/>
  </p:clrMapOvr>
  <p:transition>
    <p:circl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5" name="矩形 15"/>
          <p:cNvSpPr/>
          <p:nvPr/>
        </p:nvSpPr>
        <p:spPr>
          <a:xfrm>
            <a:off x="0" y="1249363"/>
            <a:ext cx="12177184" cy="23241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prstClr val="white"/>
              </a:solidFill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88"/>
            <a:ext cx="12001333" cy="849463"/>
            <a:chOff x="35496" y="6054387"/>
            <a:chExt cx="9001000" cy="849463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597087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altLang="zh-TW" sz="4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UNIVERSITY</a:t>
              </a:r>
              <a:endParaRPr lang="zh-TW" altLang="en-US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849463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TW" sz="6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FENG</a:t>
              </a:r>
              <a:r>
                <a:rPr lang="zh-TW" altLang="en-US" sz="6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 </a:t>
              </a:r>
              <a:r>
                <a:rPr lang="en-US" altLang="zh-TW" sz="6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CHIA</a:t>
              </a:r>
              <a:endParaRPr lang="zh-TW" altLang="en-US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1507050"/>
            <a:ext cx="11137237" cy="1849942"/>
          </a:xfrm>
          <a:noFill/>
        </p:spPr>
        <p:txBody>
          <a:bodyPr/>
          <a:lstStyle>
            <a:lvl1pPr marL="0" algn="ctr" defTabSz="914400" rtl="0" eaLnBrk="1" latinLnBrk="0" hangingPunct="1">
              <a:defRPr lang="zh-TW" altLang="en-US" sz="48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0508364"/>
      </p:ext>
    </p:extLst>
  </p:cSld>
  <p:clrMapOvr>
    <a:masterClrMapping/>
  </p:clrMapOvr>
  <p:transition>
    <p:circl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D9A6D-7875-4094-9CFD-F6830A440465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07295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6768075" y="6348230"/>
            <a:ext cx="5184576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320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527381" y="6197312"/>
            <a:ext cx="6888427" cy="7737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zh-TW" sz="54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FENG</a:t>
            </a:r>
            <a:r>
              <a:rPr lang="zh-TW" altLang="en-US" sz="54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 </a:t>
            </a:r>
            <a:r>
              <a:rPr lang="en-US" altLang="zh-TW" sz="54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540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</a:endParaRPr>
          </a:p>
        </p:txBody>
      </p: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6081713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764704"/>
            <a:ext cx="11137237" cy="648072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2" y="1412776"/>
            <a:ext cx="11137237" cy="1248544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2634691"/>
      </p:ext>
    </p:extLst>
  </p:cSld>
  <p:clrMapOvr>
    <a:masterClrMapping/>
  </p:clrMapOvr>
  <p:transition>
    <p:circl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2BE2B-D31E-4CBA-A7AB-50708CB852F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320365" y="646619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0E1AB67-A4B7-4D8D-A3D7-C1AE9585C03B}" type="slidenum">
              <a:rPr lang="zh-TW" alt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422821"/>
      </p:ext>
    </p:extLst>
  </p:cSld>
  <p:clrMapOvr>
    <a:masterClrMapping/>
  </p:clrMapOvr>
  <p:transition>
    <p:circl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11C39-4EBA-4887-8CFD-10E775C9277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505281"/>
      </p:ext>
    </p:extLst>
  </p:cSld>
  <p:clrMapOvr>
    <a:masterClrMapping/>
  </p:clrMapOvr>
  <p:transition>
    <p:circl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D6D3C-EB3B-4EBE-B910-EA982829030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865386"/>
      </p:ext>
    </p:extLst>
  </p:cSld>
  <p:clrMapOvr>
    <a:masterClrMapping/>
  </p:clrMapOvr>
  <p:transition>
    <p:circl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42AD4-6130-4A67-B771-4AD43264431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444643"/>
      </p:ext>
    </p:extLst>
  </p:cSld>
  <p:clrMapOvr>
    <a:masterClrMapping/>
  </p:clrMapOvr>
  <p:transition>
    <p:circl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49275"/>
            <a:ext cx="27432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49275"/>
            <a:ext cx="8026400" cy="55768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09156F-6EF9-443C-A37B-85121A1E3E7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891868"/>
      </p:ext>
    </p:extLst>
  </p:cSld>
  <p:clrMapOvr>
    <a:masterClrMapping/>
  </p:clrMapOvr>
  <p:transition>
    <p:circl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D9A6D-7875-4094-9CFD-F6830A440465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95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2535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1026E-D9F6-409E-A5F0-FAA67BC82D93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3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62F4B-329D-450E-816E-51A61FE05CBD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34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5E4BF-23EB-43A4-A3F8-70FB2D906A64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67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28803"/>
            <a:ext cx="10972800" cy="442535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1026E-D9F6-409E-A5F0-FAA67BC82D93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669367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C720F-A471-4AE7-ACD6-D25C58D0795D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41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0F481-058D-479C-B87A-5543B3BC2390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07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5" name="矩形 20"/>
          <p:cNvSpPr/>
          <p:nvPr/>
        </p:nvSpPr>
        <p:spPr>
          <a:xfrm>
            <a:off x="1" y="590550"/>
            <a:ext cx="5592233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3"/>
            <a:ext cx="6600395" cy="6858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573651" y="4962872"/>
            <a:ext cx="4754264" cy="20665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903980" y="1892424"/>
            <a:ext cx="6048672" cy="1512168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903979" y="3404592"/>
            <a:ext cx="6048672" cy="1752600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408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3"/>
            <a:ext cx="6600395" cy="6858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2"/>
            <a:ext cx="4754264" cy="20665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519937" y="1892424"/>
            <a:ext cx="6336705" cy="1512168"/>
          </a:xfrm>
          <a:noFill/>
        </p:spPr>
        <p:txBody>
          <a:bodyPr/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5519936" y="3404592"/>
            <a:ext cx="6336705" cy="1752600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163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3"/>
            <a:ext cx="6600395" cy="6858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2"/>
            <a:ext cx="4754264" cy="20665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effectLst/>
              </a:defRPr>
            </a:lvl1pPr>
            <a:lvl2pPr>
              <a:defRPr sz="2000" b="0">
                <a:solidFill>
                  <a:schemeClr val="tx1"/>
                </a:solidFill>
                <a:effectLst/>
              </a:defRPr>
            </a:lvl2pPr>
            <a:lvl3pPr>
              <a:defRPr sz="1800" b="0">
                <a:solidFill>
                  <a:schemeClr val="tx1"/>
                </a:solidFill>
                <a:effectLst/>
              </a:defRPr>
            </a:lvl3pPr>
            <a:lvl4pPr>
              <a:defRPr sz="1600" b="0">
                <a:solidFill>
                  <a:schemeClr val="tx1"/>
                </a:solidFill>
                <a:effectLst/>
              </a:defRPr>
            </a:lvl4pPr>
            <a:lvl5pPr>
              <a:defRPr sz="1600" b="0">
                <a:solidFill>
                  <a:schemeClr val="tx1"/>
                </a:solidFill>
                <a:effectLst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197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5" name="矩形 26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3"/>
            <a:ext cx="6600395" cy="6858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573651" y="4962872"/>
            <a:ext cx="4754264" cy="20665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>
              <a:defRPr sz="20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2pPr>
            <a:lvl3pPr>
              <a:defRPr sz="18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3pPr>
            <a:lvl4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4pPr>
            <a:lvl5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700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88"/>
            <a:ext cx="12001333" cy="830997"/>
            <a:chOff x="35496" y="6054387"/>
            <a:chExt cx="9001000" cy="830997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584775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UNIVERSITY</a:t>
              </a:r>
              <a:endPara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830997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FENG</a:t>
              </a:r>
              <a:r>
                <a:rPr kumimoji="0" lang="zh-TW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 </a:t>
              </a:r>
              <a:r>
                <a:rPr kumimoji="0" lang="en-US" altLang="zh-TW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CHIA</a:t>
              </a:r>
              <a:endPara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1507050"/>
            <a:ext cx="11137237" cy="1849942"/>
          </a:xfrm>
          <a:noFill/>
        </p:spPr>
        <p:txBody>
          <a:bodyPr/>
          <a:lstStyle>
            <a:lvl1pPr marL="0" algn="ctr" defTabSz="914400" rtl="0" eaLnBrk="1" latinLnBrk="0" hangingPunct="1">
              <a:defRPr lang="zh-TW" altLang="en-US" sz="48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010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88"/>
            <a:ext cx="12001333" cy="830997"/>
            <a:chOff x="35496" y="6054387"/>
            <a:chExt cx="9001000" cy="830997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584775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UNIVERSITY</a:t>
              </a:r>
              <a:endPara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830997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FENG</a:t>
              </a:r>
              <a:r>
                <a:rPr kumimoji="0" lang="zh-TW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 </a:t>
              </a:r>
              <a:r>
                <a:rPr kumimoji="0" lang="en-US" altLang="zh-TW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標楷體"/>
                  <a:cs typeface="+mn-cs"/>
                </a:rPr>
                <a:t>CHIA</a:t>
              </a:r>
              <a:endPara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1507050"/>
            <a:ext cx="11137237" cy="1849942"/>
          </a:xfrm>
          <a:noFill/>
        </p:spPr>
        <p:txBody>
          <a:bodyPr/>
          <a:lstStyle>
            <a:lvl1pPr marL="0" algn="ctr" defTabSz="914400" rtl="0" eaLnBrk="1" latinLnBrk="0" hangingPunct="1">
              <a:defRPr lang="zh-TW" altLang="en-US" sz="48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9" name="矩形 15"/>
          <p:cNvSpPr/>
          <p:nvPr/>
        </p:nvSpPr>
        <p:spPr>
          <a:xfrm>
            <a:off x="0" y="1249363"/>
            <a:ext cx="12177184" cy="23241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6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6768075" y="6348230"/>
            <a:ext cx="5184576" cy="5375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UNIVERSITY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527381" y="6197312"/>
            <a:ext cx="6888427" cy="7600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FENG</a:t>
            </a:r>
            <a:r>
              <a:rPr kumimoji="0" lang="zh-TW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 </a:t>
            </a:r>
            <a:r>
              <a:rPr kumimoji="0" lang="en-US" altLang="zh-TW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標楷體"/>
                <a:cs typeface="+mn-cs"/>
              </a:rPr>
              <a:t>CHIA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標楷體"/>
              <a:cs typeface="+mn-cs"/>
            </a:endParaRPr>
          </a:p>
        </p:txBody>
      </p: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6081713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764704"/>
            <a:ext cx="11137237" cy="648072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2" y="1412776"/>
            <a:ext cx="11137237" cy="1248544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567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661507"/>
            <a:ext cx="10972800" cy="8683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23"/>
          <a:stretch/>
        </p:blipFill>
        <p:spPr>
          <a:xfrm>
            <a:off x="0" y="980729"/>
            <a:ext cx="12192000" cy="45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6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62F4B-329D-450E-816E-51A61FE05CB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103901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2BE2B-D31E-4CBA-A7AB-50708CB852FB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82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11C39-4EBA-4887-8CFD-10E775C9277A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9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D6D3C-EB3B-4EBE-B910-EA982829030B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57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42AD4-6130-4A67-B771-4AD43264431A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57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49275"/>
            <a:ext cx="27432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49275"/>
            <a:ext cx="8026400" cy="55768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09156F-6EF9-443C-A37B-85121A1E3E74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73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0" y="-14288"/>
            <a:ext cx="12192000" cy="871538"/>
          </a:xfrm>
          <a:prstGeom prst="rect">
            <a:avLst/>
          </a:prstGeom>
          <a:blipFill dpi="0" rotWithShape="1">
            <a:blip r:embed="rId2" cstate="print"/>
            <a:srcRect/>
            <a:tile tx="-2457450" ty="0" sx="59000" sy="59000" flip="x" algn="r"/>
          </a:blipFill>
          <a:ln w="0">
            <a:noFill/>
          </a:ln>
          <a:scene3d>
            <a:camera prst="perspective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0583" y="6042026"/>
            <a:ext cx="12251268" cy="815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5833" y="792943"/>
            <a:ext cx="12256517" cy="5372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4419437" y="6345219"/>
            <a:ext cx="7772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11" descr="png素材 (276)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654"/>
            <a:ext cx="1047725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 bwMode="auto">
          <a:xfrm>
            <a:off x="6288022" y="332656"/>
            <a:ext cx="5893495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『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第一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PPT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』—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WWW.1PPT.COM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463819" y="6347070"/>
            <a:ext cx="714163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PPT HTTP:</a:t>
            </a: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、、</a:t>
            </a:r>
            <a:r>
              <a:rPr kumimoji="0" lang="en-US" altLang="zh-CN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WWW.1PPT.COM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" name="Freeform 2670"/>
          <p:cNvSpPr>
            <a:spLocks noEditPoints="1"/>
          </p:cNvSpPr>
          <p:nvPr/>
        </p:nvSpPr>
        <p:spPr bwMode="auto">
          <a:xfrm>
            <a:off x="3714734" y="6273138"/>
            <a:ext cx="537633" cy="406400"/>
          </a:xfrm>
          <a:custGeom>
            <a:avLst/>
            <a:gdLst>
              <a:gd name="T0" fmla="*/ 73 w 300"/>
              <a:gd name="T1" fmla="*/ 144 h 302"/>
              <a:gd name="T2" fmla="*/ 58 w 300"/>
              <a:gd name="T3" fmla="*/ 153 h 302"/>
              <a:gd name="T4" fmla="*/ 41 w 300"/>
              <a:gd name="T5" fmla="*/ 156 h 302"/>
              <a:gd name="T6" fmla="*/ 15 w 300"/>
              <a:gd name="T7" fmla="*/ 156 h 302"/>
              <a:gd name="T8" fmla="*/ 4 w 300"/>
              <a:gd name="T9" fmla="*/ 151 h 302"/>
              <a:gd name="T10" fmla="*/ 2 w 300"/>
              <a:gd name="T11" fmla="*/ 147 h 302"/>
              <a:gd name="T12" fmla="*/ 0 w 300"/>
              <a:gd name="T13" fmla="*/ 113 h 302"/>
              <a:gd name="T14" fmla="*/ 0 w 300"/>
              <a:gd name="T15" fmla="*/ 104 h 302"/>
              <a:gd name="T16" fmla="*/ 7 w 300"/>
              <a:gd name="T17" fmla="*/ 90 h 302"/>
              <a:gd name="T18" fmla="*/ 82 w 300"/>
              <a:gd name="T19" fmla="*/ 12 h 302"/>
              <a:gd name="T20" fmla="*/ 89 w 300"/>
              <a:gd name="T21" fmla="*/ 7 h 302"/>
              <a:gd name="T22" fmla="*/ 104 w 300"/>
              <a:gd name="T23" fmla="*/ 2 h 302"/>
              <a:gd name="T24" fmla="*/ 113 w 300"/>
              <a:gd name="T25" fmla="*/ 0 h 302"/>
              <a:gd name="T26" fmla="*/ 129 w 300"/>
              <a:gd name="T27" fmla="*/ 3 h 302"/>
              <a:gd name="T28" fmla="*/ 142 w 300"/>
              <a:gd name="T29" fmla="*/ 12 h 302"/>
              <a:gd name="T30" fmla="*/ 148 w 300"/>
              <a:gd name="T31" fmla="*/ 19 h 302"/>
              <a:gd name="T32" fmla="*/ 154 w 300"/>
              <a:gd name="T33" fmla="*/ 34 h 302"/>
              <a:gd name="T34" fmla="*/ 154 w 300"/>
              <a:gd name="T35" fmla="*/ 43 h 302"/>
              <a:gd name="T36" fmla="*/ 152 w 300"/>
              <a:gd name="T37" fmla="*/ 59 h 302"/>
              <a:gd name="T38" fmla="*/ 142 w 300"/>
              <a:gd name="T39" fmla="*/ 73 h 302"/>
              <a:gd name="T40" fmla="*/ 21 w 300"/>
              <a:gd name="T41" fmla="*/ 97 h 302"/>
              <a:gd name="T42" fmla="*/ 18 w 300"/>
              <a:gd name="T43" fmla="*/ 100 h 302"/>
              <a:gd name="T44" fmla="*/ 15 w 300"/>
              <a:gd name="T45" fmla="*/ 109 h 302"/>
              <a:gd name="T46" fmla="*/ 15 w 300"/>
              <a:gd name="T47" fmla="*/ 118 h 302"/>
              <a:gd name="T48" fmla="*/ 19 w 300"/>
              <a:gd name="T49" fmla="*/ 117 h 302"/>
              <a:gd name="T50" fmla="*/ 22 w 300"/>
              <a:gd name="T51" fmla="*/ 118 h 302"/>
              <a:gd name="T52" fmla="*/ 30 w 300"/>
              <a:gd name="T53" fmla="*/ 120 h 302"/>
              <a:gd name="T54" fmla="*/ 33 w 300"/>
              <a:gd name="T55" fmla="*/ 123 h 302"/>
              <a:gd name="T56" fmla="*/ 37 w 300"/>
              <a:gd name="T57" fmla="*/ 130 h 302"/>
              <a:gd name="T58" fmla="*/ 38 w 300"/>
              <a:gd name="T59" fmla="*/ 136 h 302"/>
              <a:gd name="T60" fmla="*/ 38 w 300"/>
              <a:gd name="T61" fmla="*/ 141 h 302"/>
              <a:gd name="T62" fmla="*/ 41 w 300"/>
              <a:gd name="T63" fmla="*/ 141 h 302"/>
              <a:gd name="T64" fmla="*/ 52 w 300"/>
              <a:gd name="T65" fmla="*/ 138 h 302"/>
              <a:gd name="T66" fmla="*/ 59 w 300"/>
              <a:gd name="T67" fmla="*/ 134 h 302"/>
              <a:gd name="T68" fmla="*/ 62 w 300"/>
              <a:gd name="T69" fmla="*/ 130 h 302"/>
              <a:gd name="T70" fmla="*/ 65 w 300"/>
              <a:gd name="T71" fmla="*/ 122 h 302"/>
              <a:gd name="T72" fmla="*/ 65 w 300"/>
              <a:gd name="T73" fmla="*/ 117 h 302"/>
              <a:gd name="T74" fmla="*/ 63 w 300"/>
              <a:gd name="T75" fmla="*/ 106 h 302"/>
              <a:gd name="T76" fmla="*/ 58 w 300"/>
              <a:gd name="T77" fmla="*/ 97 h 302"/>
              <a:gd name="T78" fmla="*/ 54 w 300"/>
              <a:gd name="T79" fmla="*/ 94 h 302"/>
              <a:gd name="T80" fmla="*/ 44 w 300"/>
              <a:gd name="T81" fmla="*/ 90 h 302"/>
              <a:gd name="T82" fmla="*/ 38 w 300"/>
              <a:gd name="T83" fmla="*/ 90 h 302"/>
              <a:gd name="T84" fmla="*/ 30 w 300"/>
              <a:gd name="T85" fmla="*/ 91 h 302"/>
              <a:gd name="T86" fmla="*/ 21 w 300"/>
              <a:gd name="T87" fmla="*/ 97 h 302"/>
              <a:gd name="T88" fmla="*/ 81 w 300"/>
              <a:gd name="T89" fmla="*/ 113 h 302"/>
              <a:gd name="T90" fmla="*/ 132 w 300"/>
              <a:gd name="T91" fmla="*/ 62 h 302"/>
              <a:gd name="T92" fmla="*/ 137 w 300"/>
              <a:gd name="T93" fmla="*/ 54 h 302"/>
              <a:gd name="T94" fmla="*/ 139 w 300"/>
              <a:gd name="T95" fmla="*/ 43 h 302"/>
              <a:gd name="T96" fmla="*/ 139 w 300"/>
              <a:gd name="T97" fmla="*/ 37 h 302"/>
              <a:gd name="T98" fmla="*/ 135 w 300"/>
              <a:gd name="T99" fmla="*/ 28 h 302"/>
              <a:gd name="T100" fmla="*/ 132 w 300"/>
              <a:gd name="T101" fmla="*/ 24 h 302"/>
              <a:gd name="T102" fmla="*/ 123 w 300"/>
              <a:gd name="T103" fmla="*/ 18 h 302"/>
              <a:gd name="T104" fmla="*/ 113 w 300"/>
              <a:gd name="T105" fmla="*/ 15 h 302"/>
              <a:gd name="T106" fmla="*/ 107 w 300"/>
              <a:gd name="T107" fmla="*/ 16 h 302"/>
              <a:gd name="T108" fmla="*/ 97 w 300"/>
              <a:gd name="T109" fmla="*/ 21 h 302"/>
              <a:gd name="T110" fmla="*/ 41 w 300"/>
              <a:gd name="T111" fmla="*/ 74 h 302"/>
              <a:gd name="T112" fmla="*/ 49 w 300"/>
              <a:gd name="T113" fmla="*/ 75 h 302"/>
              <a:gd name="T114" fmla="*/ 63 w 300"/>
              <a:gd name="T115" fmla="*/ 82 h 302"/>
              <a:gd name="T116" fmla="*/ 69 w 300"/>
              <a:gd name="T117" fmla="*/ 86 h 302"/>
              <a:gd name="T118" fmla="*/ 77 w 300"/>
              <a:gd name="T119" fmla="*/ 99 h 302"/>
              <a:gd name="T120" fmla="*/ 81 w 300"/>
              <a:gd name="T121" fmla="*/ 113 h 30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00"/>
              <a:gd name="T184" fmla="*/ 0 h 302"/>
              <a:gd name="T185" fmla="*/ 300 w 300"/>
              <a:gd name="T186" fmla="*/ 302 h 30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00" h="302">
                <a:moveTo>
                  <a:pt x="140" y="278"/>
                </a:moveTo>
                <a:lnTo>
                  <a:pt x="140" y="278"/>
                </a:lnTo>
                <a:lnTo>
                  <a:pt x="128" y="288"/>
                </a:lnTo>
                <a:lnTo>
                  <a:pt x="114" y="296"/>
                </a:lnTo>
                <a:lnTo>
                  <a:pt x="98" y="300"/>
                </a:lnTo>
                <a:lnTo>
                  <a:pt x="82" y="302"/>
                </a:lnTo>
                <a:lnTo>
                  <a:pt x="30" y="302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2"/>
                </a:lnTo>
                <a:lnTo>
                  <a:pt x="0" y="218"/>
                </a:lnTo>
                <a:lnTo>
                  <a:pt x="0" y="202"/>
                </a:lnTo>
                <a:lnTo>
                  <a:pt x="6" y="188"/>
                </a:lnTo>
                <a:lnTo>
                  <a:pt x="14" y="174"/>
                </a:lnTo>
                <a:lnTo>
                  <a:pt x="24" y="160"/>
                </a:lnTo>
                <a:lnTo>
                  <a:pt x="160" y="24"/>
                </a:lnTo>
                <a:lnTo>
                  <a:pt x="172" y="14"/>
                </a:lnTo>
                <a:lnTo>
                  <a:pt x="186" y="6"/>
                </a:lnTo>
                <a:lnTo>
                  <a:pt x="202" y="2"/>
                </a:lnTo>
                <a:lnTo>
                  <a:pt x="218" y="0"/>
                </a:lnTo>
                <a:lnTo>
                  <a:pt x="234" y="2"/>
                </a:lnTo>
                <a:lnTo>
                  <a:pt x="250" y="6"/>
                </a:lnTo>
                <a:lnTo>
                  <a:pt x="264" y="14"/>
                </a:lnTo>
                <a:lnTo>
                  <a:pt x="276" y="24"/>
                </a:lnTo>
                <a:lnTo>
                  <a:pt x="288" y="38"/>
                </a:lnTo>
                <a:lnTo>
                  <a:pt x="294" y="52"/>
                </a:lnTo>
                <a:lnTo>
                  <a:pt x="300" y="66"/>
                </a:lnTo>
                <a:lnTo>
                  <a:pt x="300" y="84"/>
                </a:lnTo>
                <a:lnTo>
                  <a:pt x="300" y="100"/>
                </a:lnTo>
                <a:lnTo>
                  <a:pt x="294" y="116"/>
                </a:lnTo>
                <a:lnTo>
                  <a:pt x="288" y="130"/>
                </a:lnTo>
                <a:lnTo>
                  <a:pt x="276" y="142"/>
                </a:lnTo>
                <a:lnTo>
                  <a:pt x="140" y="278"/>
                </a:lnTo>
                <a:close/>
                <a:moveTo>
                  <a:pt x="42" y="186"/>
                </a:moveTo>
                <a:lnTo>
                  <a:pt x="42" y="186"/>
                </a:lnTo>
                <a:lnTo>
                  <a:pt x="36" y="194"/>
                </a:lnTo>
                <a:lnTo>
                  <a:pt x="32" y="202"/>
                </a:lnTo>
                <a:lnTo>
                  <a:pt x="30" y="210"/>
                </a:lnTo>
                <a:lnTo>
                  <a:pt x="30" y="218"/>
                </a:lnTo>
                <a:lnTo>
                  <a:pt x="30" y="228"/>
                </a:lnTo>
                <a:lnTo>
                  <a:pt x="38" y="226"/>
                </a:lnTo>
                <a:lnTo>
                  <a:pt x="44" y="228"/>
                </a:lnTo>
                <a:lnTo>
                  <a:pt x="52" y="230"/>
                </a:lnTo>
                <a:lnTo>
                  <a:pt x="58" y="232"/>
                </a:lnTo>
                <a:lnTo>
                  <a:pt x="64" y="238"/>
                </a:lnTo>
                <a:lnTo>
                  <a:pt x="68" y="244"/>
                </a:lnTo>
                <a:lnTo>
                  <a:pt x="72" y="250"/>
                </a:lnTo>
                <a:lnTo>
                  <a:pt x="74" y="256"/>
                </a:lnTo>
                <a:lnTo>
                  <a:pt x="74" y="264"/>
                </a:lnTo>
                <a:lnTo>
                  <a:pt x="74" y="272"/>
                </a:lnTo>
                <a:lnTo>
                  <a:pt x="82" y="272"/>
                </a:lnTo>
                <a:lnTo>
                  <a:pt x="92" y="270"/>
                </a:lnTo>
                <a:lnTo>
                  <a:pt x="100" y="268"/>
                </a:lnTo>
                <a:lnTo>
                  <a:pt x="108" y="266"/>
                </a:lnTo>
                <a:lnTo>
                  <a:pt x="116" y="260"/>
                </a:lnTo>
                <a:lnTo>
                  <a:pt x="120" y="252"/>
                </a:lnTo>
                <a:lnTo>
                  <a:pt x="124" y="244"/>
                </a:lnTo>
                <a:lnTo>
                  <a:pt x="126" y="236"/>
                </a:lnTo>
                <a:lnTo>
                  <a:pt x="128" y="226"/>
                </a:lnTo>
                <a:lnTo>
                  <a:pt x="126" y="216"/>
                </a:lnTo>
                <a:lnTo>
                  <a:pt x="124" y="206"/>
                </a:lnTo>
                <a:lnTo>
                  <a:pt x="118" y="198"/>
                </a:lnTo>
                <a:lnTo>
                  <a:pt x="112" y="190"/>
                </a:lnTo>
                <a:lnTo>
                  <a:pt x="104" y="182"/>
                </a:lnTo>
                <a:lnTo>
                  <a:pt x="94" y="178"/>
                </a:lnTo>
                <a:lnTo>
                  <a:pt x="86" y="174"/>
                </a:lnTo>
                <a:lnTo>
                  <a:pt x="74" y="174"/>
                </a:lnTo>
                <a:lnTo>
                  <a:pt x="66" y="174"/>
                </a:lnTo>
                <a:lnTo>
                  <a:pt x="58" y="176"/>
                </a:lnTo>
                <a:lnTo>
                  <a:pt x="50" y="180"/>
                </a:lnTo>
                <a:lnTo>
                  <a:pt x="42" y="186"/>
                </a:lnTo>
                <a:close/>
                <a:moveTo>
                  <a:pt x="158" y="218"/>
                </a:moveTo>
                <a:lnTo>
                  <a:pt x="256" y="120"/>
                </a:lnTo>
                <a:lnTo>
                  <a:pt x="262" y="112"/>
                </a:lnTo>
                <a:lnTo>
                  <a:pt x="266" y="104"/>
                </a:lnTo>
                <a:lnTo>
                  <a:pt x="270" y="94"/>
                </a:lnTo>
                <a:lnTo>
                  <a:pt x="270" y="84"/>
                </a:lnTo>
                <a:lnTo>
                  <a:pt x="270" y="72"/>
                </a:lnTo>
                <a:lnTo>
                  <a:pt x="266" y="64"/>
                </a:lnTo>
                <a:lnTo>
                  <a:pt x="262" y="54"/>
                </a:lnTo>
                <a:lnTo>
                  <a:pt x="256" y="46"/>
                </a:lnTo>
                <a:lnTo>
                  <a:pt x="248" y="40"/>
                </a:lnTo>
                <a:lnTo>
                  <a:pt x="238" y="34"/>
                </a:lnTo>
                <a:lnTo>
                  <a:pt x="228" y="32"/>
                </a:lnTo>
                <a:lnTo>
                  <a:pt x="218" y="30"/>
                </a:lnTo>
                <a:lnTo>
                  <a:pt x="208" y="32"/>
                </a:lnTo>
                <a:lnTo>
                  <a:pt x="198" y="34"/>
                </a:lnTo>
                <a:lnTo>
                  <a:pt x="188" y="40"/>
                </a:lnTo>
                <a:lnTo>
                  <a:pt x="180" y="46"/>
                </a:lnTo>
                <a:lnTo>
                  <a:pt x="82" y="144"/>
                </a:lnTo>
                <a:lnTo>
                  <a:pt x="96" y="146"/>
                </a:lnTo>
                <a:lnTo>
                  <a:pt x="110" y="152"/>
                </a:lnTo>
                <a:lnTo>
                  <a:pt x="122" y="158"/>
                </a:lnTo>
                <a:lnTo>
                  <a:pt x="134" y="168"/>
                </a:lnTo>
                <a:lnTo>
                  <a:pt x="142" y="180"/>
                </a:lnTo>
                <a:lnTo>
                  <a:pt x="150" y="192"/>
                </a:lnTo>
                <a:lnTo>
                  <a:pt x="154" y="204"/>
                </a:lnTo>
                <a:lnTo>
                  <a:pt x="158" y="218"/>
                </a:lnTo>
                <a:close/>
              </a:path>
            </a:pathLst>
          </a:custGeom>
          <a:gradFill rotWithShape="1">
            <a:gsLst>
              <a:gs pos="0">
                <a:srgbClr val="FF6600"/>
              </a:gs>
              <a:gs pos="100000">
                <a:srgbClr val="FF3300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695734" y="8253536"/>
            <a:ext cx="5376597" cy="360040"/>
          </a:xfrm>
          <a:prstGeom prst="rect">
            <a:avLst/>
          </a:prstGeom>
          <a:noFill/>
          <a:ln w="25400">
            <a:noFill/>
          </a:ln>
          <a:effectLst/>
          <a:scene3d>
            <a:camera prst="orthographicFront"/>
            <a:lightRig rig="flat" dir="t"/>
          </a:scene3d>
          <a:sp3d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None/>
              <a:tabLst>
                <a:tab pos="136525" algn="l"/>
              </a:tabLst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模板网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None/>
              <a:tabLst>
                <a:tab pos="136525" algn="l"/>
              </a:tabLst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  <a:hlinkClick r:id="rId7"/>
              </a:rPr>
              <a:t>www.1ppt.com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  <a:hlinkClick r:id="rId7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  <a:hlinkClick r:id="rId7"/>
              </a:rPr>
              <a:t>tubiao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  <a:hlinkClick r:id="rId7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 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78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DD9A6D-7875-4094-9CFD-F6830A440465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873456"/>
      </p:ext>
    </p:extLst>
  </p:cSld>
  <p:clrMapOvr>
    <a:masterClrMapping/>
  </p:clrMapOvr>
  <p:transition>
    <p:circl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2535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01026E-D9F6-409E-A5F0-FAA67BC82D9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511248"/>
      </p:ext>
    </p:extLst>
  </p:cSld>
  <p:clrMapOvr>
    <a:masterClrMapping/>
  </p:clrMapOvr>
  <p:transition>
    <p:circl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C62F4B-329D-450E-816E-51A61FE05CBD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051304"/>
      </p:ext>
    </p:extLst>
  </p:cSld>
  <p:clrMapOvr>
    <a:masterClrMapping/>
  </p:clrMapOvr>
  <p:transition>
    <p:circl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C5E4BF-23EB-43A4-A3F8-70FB2D906A64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2001099"/>
      </p:ext>
    </p:extLst>
  </p:cSld>
  <p:clrMapOvr>
    <a:masterClrMapping/>
  </p:clrMapOvr>
  <p:transition>
    <p:circl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5E4BF-23EB-43A4-A3F8-70FB2D906A6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955402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CC720F-A471-4AE7-ACD6-D25C58D0795D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567218"/>
      </p:ext>
    </p:extLst>
  </p:cSld>
  <p:clrMapOvr>
    <a:masterClrMapping/>
  </p:clrMapOvr>
  <p:transition>
    <p:circl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B0F481-058D-479C-B87A-5543B3BC2390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136830"/>
      </p:ext>
    </p:extLst>
  </p:cSld>
  <p:clrMapOvr>
    <a:masterClrMapping/>
  </p:clrMapOvr>
  <p:transition>
    <p:circl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20"/>
          <p:cNvSpPr/>
          <p:nvPr/>
        </p:nvSpPr>
        <p:spPr>
          <a:xfrm>
            <a:off x="1" y="590550"/>
            <a:ext cx="5592233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3"/>
            <a:ext cx="6600395" cy="6858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573651" y="4962872"/>
            <a:ext cx="4754264" cy="20665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903980" y="1892424"/>
            <a:ext cx="6048672" cy="1512168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903979" y="3404592"/>
            <a:ext cx="6048672" cy="1752600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230880"/>
      </p:ext>
    </p:extLst>
  </p:cSld>
  <p:clrMapOvr>
    <a:masterClrMapping/>
  </p:clrMapOvr>
  <p:transition>
    <p:circl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3"/>
            <a:ext cx="6600395" cy="6858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2"/>
            <a:ext cx="4754264" cy="20665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519937" y="1892424"/>
            <a:ext cx="6336705" cy="1512168"/>
          </a:xfrm>
          <a:noFill/>
        </p:spPr>
        <p:txBody>
          <a:bodyPr/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5519936" y="3404592"/>
            <a:ext cx="6336705" cy="1752600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7832595"/>
      </p:ext>
    </p:extLst>
  </p:cSld>
  <p:clrMapOvr>
    <a:masterClrMapping/>
  </p:clrMapOvr>
  <p:transition>
    <p:circl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E:\04 工作\00 其他\逢甲照片\公關室\建築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88963"/>
            <a:ext cx="3833813" cy="626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25"/>
          <p:cNvSpPr/>
          <p:nvPr/>
        </p:nvSpPr>
        <p:spPr>
          <a:xfrm>
            <a:off x="5591605" y="6237313"/>
            <a:ext cx="6600395" cy="6858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47328" y="4962872"/>
            <a:ext cx="4754264" cy="20665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>
              <a:defRPr sz="2000" b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>
              <a:defRPr sz="1800" b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>
              <a:defRPr sz="1600" b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>
              <a:defRPr sz="1600" b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2852339"/>
      </p:ext>
    </p:extLst>
  </p:cSld>
  <p:clrMapOvr>
    <a:masterClrMapping/>
  </p:clrMapOvr>
  <p:transition>
    <p:circl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26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3"/>
            <a:ext cx="6600395" cy="6858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573651" y="4962872"/>
            <a:ext cx="4754264" cy="20665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>
              <a:defRPr sz="20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2pPr>
            <a:lvl3pPr>
              <a:defRPr sz="18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3pPr>
            <a:lvl4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4pPr>
            <a:lvl5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9524978"/>
      </p:ext>
    </p:extLst>
  </p:cSld>
  <p:clrMapOvr>
    <a:masterClrMapping/>
  </p:clrMapOvr>
  <p:transition>
    <p:circl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15"/>
          <p:cNvSpPr/>
          <p:nvPr/>
        </p:nvSpPr>
        <p:spPr>
          <a:xfrm>
            <a:off x="0" y="1249363"/>
            <a:ext cx="12177184" cy="23241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88"/>
            <a:ext cx="12001333" cy="830997"/>
            <a:chOff x="35496" y="6054387"/>
            <a:chExt cx="9001000" cy="830997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584775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+mn-ea"/>
                  <a:cs typeface="+mn-cs"/>
                </a:rPr>
                <a:t>UNIVERSITY</a:t>
              </a:r>
              <a:endPara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830997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+mn-ea"/>
                  <a:cs typeface="+mn-cs"/>
                </a:rPr>
                <a:t>FENG</a:t>
              </a:r>
              <a:r>
                <a:rPr kumimoji="0" lang="zh-TW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+mn-ea"/>
                  <a:cs typeface="+mn-cs"/>
                </a:rPr>
                <a:t> </a:t>
              </a:r>
              <a:r>
                <a:rPr kumimoji="0" lang="en-US" altLang="zh-TW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ea typeface="+mn-ea"/>
                  <a:cs typeface="+mn-cs"/>
                </a:rPr>
                <a:t>CHIA</a:t>
              </a:r>
              <a:endPara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1507050"/>
            <a:ext cx="11137237" cy="1849942"/>
          </a:xfrm>
          <a:noFill/>
        </p:spPr>
        <p:txBody>
          <a:bodyPr/>
          <a:lstStyle>
            <a:lvl1pPr marL="0" algn="ctr" defTabSz="914400" rtl="0" eaLnBrk="1" latinLnBrk="0" hangingPunct="1">
              <a:defRPr lang="zh-TW" altLang="en-US" sz="48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6465536"/>
      </p:ext>
    </p:extLst>
  </p:cSld>
  <p:clrMapOvr>
    <a:masterClrMapping/>
  </p:clrMapOvr>
  <p:transition>
    <p:circl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6768075" y="6348230"/>
            <a:ext cx="5184576" cy="5375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UNIVERSITY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527381" y="6197312"/>
            <a:ext cx="6888427" cy="7600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FENG</a:t>
            </a:r>
            <a:r>
              <a:rPr kumimoji="0" lang="zh-TW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 </a:t>
            </a:r>
            <a:r>
              <a:rPr kumimoji="0" lang="en-US" altLang="zh-TW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CHIA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6081713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764704"/>
            <a:ext cx="11137237" cy="648072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2" y="1412776"/>
            <a:ext cx="11137237" cy="1248544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6760377"/>
      </p:ext>
    </p:extLst>
  </p:cSld>
  <p:clrMapOvr>
    <a:masterClrMapping/>
  </p:clrMapOvr>
  <p:transition>
    <p:circl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6768075" y="6420238"/>
            <a:ext cx="5184576" cy="5375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UNIVERSITY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527381" y="6269320"/>
            <a:ext cx="6888427" cy="7600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FENG</a:t>
            </a:r>
            <a:r>
              <a:rPr kumimoji="0" lang="zh-TW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 </a:t>
            </a:r>
            <a:r>
              <a:rPr kumimoji="0" lang="en-US" altLang="zh-TW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+mn-ea"/>
                <a:cs typeface="+mn-cs"/>
              </a:rPr>
              <a:t>CHIA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+mn-ea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668288"/>
            <a:ext cx="11137237" cy="648072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2" y="1316360"/>
            <a:ext cx="11137237" cy="1248544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24" b="13730"/>
          <a:stretch/>
        </p:blipFill>
        <p:spPr>
          <a:xfrm>
            <a:off x="-1200" y="2132856"/>
            <a:ext cx="12193200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41785"/>
      </p:ext>
    </p:extLst>
  </p:cSld>
  <p:clrMapOvr>
    <a:masterClrMapping/>
  </p:clrMapOvr>
  <p:transition>
    <p:circl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12BE2B-D31E-4CBA-A7AB-50708CB852FB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134968"/>
      </p:ext>
    </p:extLst>
  </p:cSld>
  <p:clrMapOvr>
    <a:masterClrMapping/>
  </p:clrMapOvr>
  <p:transition>
    <p:circl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C720F-A471-4AE7-ACD6-D25C58D0795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738485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711C39-4EBA-4887-8CFD-10E775C9277A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874830"/>
      </p:ext>
    </p:extLst>
  </p:cSld>
  <p:clrMapOvr>
    <a:masterClrMapping/>
  </p:clrMapOvr>
  <p:transition>
    <p:circl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D6D3C-EB3B-4EBE-B910-EA982829030B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086605"/>
      </p:ext>
    </p:extLst>
  </p:cSld>
  <p:clrMapOvr>
    <a:masterClrMapping/>
  </p:clrMapOvr>
  <p:transition>
    <p:circl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342AD4-6130-4A67-B771-4AD43264431A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578113"/>
      </p:ext>
    </p:extLst>
  </p:cSld>
  <p:clrMapOvr>
    <a:masterClrMapping/>
  </p:clrMapOvr>
  <p:transition>
    <p:circl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49275"/>
            <a:ext cx="27432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49275"/>
            <a:ext cx="8026400" cy="55768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09156F-6EF9-443C-A37B-85121A1E3E74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077748"/>
      </p:ext>
    </p:extLst>
  </p:cSld>
  <p:clrMapOvr>
    <a:masterClrMapping/>
  </p:clrMapOvr>
  <p:transition>
    <p:circl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DD9A6D-7875-4094-9CFD-F6830A440465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582873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28801"/>
            <a:ext cx="10972800" cy="442535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01026E-D9F6-409E-A5F0-FAA67BC82D9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935524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C62F4B-329D-450E-816E-51A61FE05CBD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513721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C5E4BF-23EB-43A4-A3F8-70FB2D906A64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7735455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CC720F-A471-4AE7-ACD6-D25C58D0795D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57649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B0F481-058D-479C-B87A-5543B3BC2390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30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90;p33"/>
          <p:cNvCxnSpPr/>
          <p:nvPr/>
        </p:nvCxnSpPr>
        <p:spPr>
          <a:xfrm>
            <a:off x="793456" y="2"/>
            <a:ext cx="0" cy="2325973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標題 1"/>
          <p:cNvSpPr>
            <a:spLocks noGrp="1"/>
          </p:cNvSpPr>
          <p:nvPr>
            <p:ph type="ctrTitle"/>
          </p:nvPr>
        </p:nvSpPr>
        <p:spPr>
          <a:xfrm>
            <a:off x="226826" y="2932028"/>
            <a:ext cx="4198735" cy="1800000"/>
          </a:xfrm>
        </p:spPr>
        <p:txBody>
          <a:bodyPr anchor="t">
            <a:normAutofit/>
          </a:bodyPr>
          <a:lstStyle>
            <a:lvl1pPr algn="ctr">
              <a:defRPr sz="36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8" name="Google Shape;36;p5"/>
          <p:cNvSpPr/>
          <p:nvPr/>
        </p:nvSpPr>
        <p:spPr>
          <a:xfrm flipH="1">
            <a:off x="5337434" y="2932028"/>
            <a:ext cx="6854567" cy="3925972"/>
          </a:xfrm>
          <a:prstGeom prst="snip1Rect">
            <a:avLst>
              <a:gd name="adj" fmla="val 50000"/>
            </a:avLst>
          </a:prstGeom>
          <a:solidFill>
            <a:srgbClr val="EAE5E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875" y="152918"/>
            <a:ext cx="949707" cy="217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125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0F481-058D-479C-B87A-5543B3BC2390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4687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20"/>
          <p:cNvSpPr/>
          <p:nvPr/>
        </p:nvSpPr>
        <p:spPr>
          <a:xfrm>
            <a:off x="1" y="590550"/>
            <a:ext cx="5592233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903980" y="1892424"/>
            <a:ext cx="6048672" cy="1512168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903979" y="3404592"/>
            <a:ext cx="6048672" cy="1752600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BEC06-8EA5-49AA-A0E1-E7208A606732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6865049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519937" y="1892424"/>
            <a:ext cx="6336705" cy="1512168"/>
          </a:xfrm>
          <a:noFill/>
        </p:spPr>
        <p:txBody>
          <a:bodyPr/>
          <a:lstStyle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5519936" y="3404592"/>
            <a:ext cx="6336705" cy="1752600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BEC06-8EA5-49AA-A0E1-E7208A606732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  <p:pic>
        <p:nvPicPr>
          <p:cNvPr id="9" name="Picture 2" descr="E:\04 工作\00 其他\逢甲照片\公關室\建築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88963"/>
            <a:ext cx="3833813" cy="626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9"/>
          <p:cNvSpPr/>
          <p:nvPr/>
        </p:nvSpPr>
        <p:spPr>
          <a:xfrm>
            <a:off x="268116" y="4873243"/>
            <a:ext cx="3565698" cy="2062081"/>
          </a:xfrm>
          <a:prstGeom prst="rect">
            <a:avLst/>
          </a:prstGeom>
        </p:spPr>
        <p:txBody>
          <a:bodyPr lIns="91420" tIns="45709" rIns="91420" bIns="45709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02517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  <a:effectLst/>
              </a:defRPr>
            </a:lvl1pPr>
            <a:lvl2pPr>
              <a:defRPr sz="2000" b="0">
                <a:solidFill>
                  <a:schemeClr val="tx1"/>
                </a:solidFill>
                <a:effectLst/>
              </a:defRPr>
            </a:lvl2pPr>
            <a:lvl3pPr>
              <a:defRPr sz="1800" b="0">
                <a:solidFill>
                  <a:schemeClr val="tx1"/>
                </a:solidFill>
                <a:effectLst/>
              </a:defRPr>
            </a:lvl3pPr>
            <a:lvl4pPr>
              <a:defRPr sz="1600" b="0">
                <a:solidFill>
                  <a:schemeClr val="tx1"/>
                </a:solidFill>
                <a:effectLst/>
              </a:defRPr>
            </a:lvl4pPr>
            <a:lvl5pPr>
              <a:defRPr sz="1600" b="0">
                <a:solidFill>
                  <a:schemeClr val="tx1"/>
                </a:solidFill>
                <a:effectLst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9801883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0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26"/>
          <p:cNvSpPr/>
          <p:nvPr/>
        </p:nvSpPr>
        <p:spPr>
          <a:xfrm>
            <a:off x="5113867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2"/>
            <a:ext cx="6600395" cy="6980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573651" y="4962873"/>
            <a:ext cx="4754264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5" y="1052736"/>
            <a:ext cx="6864087" cy="1080120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2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>
              <a:defRPr sz="20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2pPr>
            <a:lvl3pPr>
              <a:defRPr sz="18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3pPr>
            <a:lvl4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4pPr>
            <a:lvl5pPr>
              <a:defRPr sz="16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BEC06-8EA5-49AA-A0E1-E7208A606732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223955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矩形 15"/>
          <p:cNvSpPr/>
          <p:nvPr/>
        </p:nvSpPr>
        <p:spPr>
          <a:xfrm>
            <a:off x="0" y="1249363"/>
            <a:ext cx="12177184" cy="23241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88"/>
            <a:ext cx="12001333" cy="849463"/>
            <a:chOff x="35496" y="6054387"/>
            <a:chExt cx="9001000" cy="849463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597087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UNIVERSITY</a:t>
              </a:r>
              <a:endPara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849463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FENG</a:t>
              </a:r>
              <a:r>
                <a:rPr kumimoji="0" lang="zh-TW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 </a:t>
              </a:r>
              <a:r>
                <a:rPr kumimoji="0" lang="en-US" altLang="zh-TW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CHIA</a:t>
              </a:r>
              <a:endPara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1507050"/>
            <a:ext cx="11137237" cy="1849942"/>
          </a:xfrm>
          <a:noFill/>
        </p:spPr>
        <p:txBody>
          <a:bodyPr/>
          <a:lstStyle>
            <a:lvl1pPr marL="0" algn="ctr" defTabSz="914400" rtl="0" eaLnBrk="1" latinLnBrk="0" hangingPunct="1">
              <a:defRPr lang="zh-TW" altLang="en-US" sz="48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BEC06-8EA5-49AA-A0E1-E7208A606732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084125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3742864" y="5821291"/>
            <a:ext cx="5184576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UNIVERSITY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-105006" y="5821291"/>
            <a:ext cx="6888427" cy="7737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FENG</a:t>
            </a:r>
            <a:r>
              <a:rPr kumimoji="0" lang="zh-TW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 </a:t>
            </a:r>
            <a:r>
              <a:rPr kumimoji="0" lang="en-US" altLang="zh-TW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rPr>
              <a:t>CHIA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cs typeface="+mn-cs"/>
            </a:endParaRPr>
          </a:p>
        </p:txBody>
      </p: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5748422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764704"/>
            <a:ext cx="11137237" cy="648072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2" y="1412776"/>
            <a:ext cx="11137237" cy="1248544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537"/>
            <a:ext cx="3297702" cy="218451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10" y="3556196"/>
            <a:ext cx="3273709" cy="21852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92" y="3556196"/>
            <a:ext cx="3273708" cy="21852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60" y="3556196"/>
            <a:ext cx="3273708" cy="21852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-68533" y="5543713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人言教育創新中心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6224322" y="554371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積學堂</a:t>
            </a:r>
          </a:p>
        </p:txBody>
      </p:sp>
    </p:spTree>
    <p:extLst>
      <p:ext uri="{BB962C8B-B14F-4D97-AF65-F5344CB8AC3E}">
        <p14:creationId xmlns:p14="http://schemas.microsoft.com/office/powerpoint/2010/main" val="380953671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259171" y="5812745"/>
            <a:ext cx="9058084" cy="773738"/>
            <a:chOff x="1621249" y="5821291"/>
            <a:chExt cx="9058084" cy="773738"/>
          </a:xfrm>
        </p:grpSpPr>
        <p:sp>
          <p:nvSpPr>
            <p:cNvPr id="4" name="矩形 25"/>
            <p:cNvSpPr/>
            <p:nvPr/>
          </p:nvSpPr>
          <p:spPr>
            <a:xfrm>
              <a:off x="5494757" y="5932389"/>
              <a:ext cx="5184576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UNIVERSITY</a:t>
              </a:r>
              <a:endPara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endParaRPr>
            </a:p>
          </p:txBody>
        </p:sp>
        <p:sp>
          <p:nvSpPr>
            <p:cNvPr id="5" name="矩形 30"/>
            <p:cNvSpPr/>
            <p:nvPr/>
          </p:nvSpPr>
          <p:spPr>
            <a:xfrm>
              <a:off x="1621249" y="5821291"/>
              <a:ext cx="6888427" cy="77373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FENG</a:t>
              </a:r>
              <a:r>
                <a:rPr kumimoji="0" lang="zh-TW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 </a:t>
              </a:r>
              <a:r>
                <a:rPr kumimoji="0" lang="en-US" altLang="zh-TW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  <a:alpha val="40000"/>
                    </a:prstClr>
                  </a:solidFill>
                  <a:effectLst/>
                  <a:uLnTx/>
                  <a:uFillTx/>
                  <a:latin typeface="Antique Olive Compact" pitchFamily="34" charset="0"/>
                  <a:cs typeface="+mn-cs"/>
                </a:rPr>
                <a:t>CHIA</a:t>
              </a:r>
              <a:endParaRPr kumimoji="0" lang="zh-TW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cs typeface="+mn-cs"/>
              </a:endParaRPr>
            </a:p>
          </p:txBody>
        </p:sp>
      </p:grp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5748422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3" y="764704"/>
            <a:ext cx="11137237" cy="648072"/>
          </a:xfrm>
          <a:noFill/>
        </p:spPr>
        <p:txBody>
          <a:bodyPr/>
          <a:lstStyle>
            <a:lvl1pPr marL="0" algn="l" defTabSz="914400" rtl="0" eaLnBrk="1" latinLnBrk="0" hangingPunct="1">
              <a:defRPr lang="zh-TW" altLang="en-US" sz="36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2" y="1412776"/>
            <a:ext cx="11137237" cy="1248544"/>
          </a:xfrm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621819"/>
            <a:ext cx="4708733" cy="311923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702" y="2614452"/>
            <a:ext cx="4675957" cy="31212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-68533" y="5519004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人言教育創新中心一樓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3735008" y="551900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積學堂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59"/>
          <a:stretch/>
        </p:blipFill>
        <p:spPr>
          <a:xfrm>
            <a:off x="8121986" y="2597844"/>
            <a:ext cx="4070014" cy="31212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031693" y="5519004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人言教育創新中心二樓</a:t>
            </a:r>
          </a:p>
        </p:txBody>
      </p:sp>
    </p:spTree>
    <p:extLst>
      <p:ext uri="{BB962C8B-B14F-4D97-AF65-F5344CB8AC3E}">
        <p14:creationId xmlns:p14="http://schemas.microsoft.com/office/powerpoint/2010/main" val="407883384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12BE2B-D31E-4CBA-A7AB-50708CB852FB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070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BEC06-8EA5-49AA-A0E1-E7208A60673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6462977" y="-10800"/>
            <a:ext cx="5729023" cy="588765"/>
            <a:chOff x="6462977" y="-8548"/>
            <a:chExt cx="5729023" cy="58876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6" t="-169" r="43523" b="91583"/>
            <a:stretch/>
          </p:blipFill>
          <p:spPr>
            <a:xfrm flipH="1">
              <a:off x="6462977" y="-8546"/>
              <a:ext cx="2732298" cy="58876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6" t="-169" r="43523" b="91583"/>
            <a:stretch/>
          </p:blipFill>
          <p:spPr>
            <a:xfrm flipH="1">
              <a:off x="9195275" y="-8547"/>
              <a:ext cx="2732298" cy="588763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6" t="-169" r="43523" b="91583"/>
            <a:stretch/>
          </p:blipFill>
          <p:spPr>
            <a:xfrm flipH="1">
              <a:off x="9459702" y="-8548"/>
              <a:ext cx="2732298" cy="588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731819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711C39-4EBA-4887-8CFD-10E775C9277A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1922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5113868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 dirty="0">
              <a:solidFill>
                <a:prstClr val="white"/>
              </a:solidFill>
            </a:endParaRPr>
          </a:p>
        </p:txBody>
      </p:sp>
      <p:sp>
        <p:nvSpPr>
          <p:cNvPr id="5" name="矩形 20"/>
          <p:cNvSpPr/>
          <p:nvPr/>
        </p:nvSpPr>
        <p:spPr>
          <a:xfrm>
            <a:off x="2" y="590550"/>
            <a:ext cx="5592233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4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36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573651" y="4962875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6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903980" y="1892424"/>
            <a:ext cx="6048672" cy="1512168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4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903979" y="3404592"/>
            <a:ext cx="6048672" cy="1752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6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566737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DD6D3C-EB3B-4EBE-B910-EA982829030B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861151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342AD4-6130-4A67-B771-4AD43264431A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080048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49275"/>
            <a:ext cx="27432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49275"/>
            <a:ext cx="8026400" cy="55768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09156F-6EF9-443C-A37B-85121A1E3E74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132384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929524E-4878-4FA8-A3FF-06C7160A36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D65B13F-3E05-4648-92AF-C6A5063C0F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56B336-FF06-4BC9-BDFA-5F18030DF2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8C6D64-4A2A-41BB-9735-85D35880F802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974427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5400" y="1058815"/>
            <a:ext cx="10363200" cy="1362075"/>
          </a:xfrm>
        </p:spPr>
        <p:txBody>
          <a:bodyPr anchor="t"/>
          <a:lstStyle>
            <a:lvl1pPr algn="l">
              <a:defRPr sz="4800" b="1" cap="all">
                <a:solidFill>
                  <a:srgbClr val="C0000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8A11A8-EEE4-47F6-A57A-D44D45A9C8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B07C2B3-3FB3-4967-A14A-93AB3A995B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CEA3D5-7837-4344-8A44-8670497E48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CAACD8-BE21-4A9E-BB78-BDBCB12C098F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6C3DEF6-3AB3-4A24-B76A-DFF4C7E9E4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08"/>
          <a:stretch/>
        </p:blipFill>
        <p:spPr>
          <a:xfrm>
            <a:off x="0" y="3789040"/>
            <a:ext cx="12192000" cy="29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84827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"/>
          <p:cNvSpPr/>
          <p:nvPr/>
        </p:nvSpPr>
        <p:spPr>
          <a:xfrm>
            <a:off x="5591605" y="6237323"/>
            <a:ext cx="6600395" cy="6858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Microsoft JhengHei"/>
              <a:cs typeface="+mn-cs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2"/>
            <a:ext cx="4754264" cy="20665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Microsoft JhengHei"/>
              <a:cs typeface="+mn-cs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F3E39A05-520A-4B4B-89E6-CAFEAEFF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830" y="1052736"/>
            <a:ext cx="7055769" cy="1080120"/>
          </a:xfrm>
          <a:noFill/>
        </p:spPr>
        <p:txBody>
          <a:bodyPr/>
          <a:lstStyle>
            <a:lvl1pPr marL="0" algn="ctr" defTabSz="914400" rtl="0" eaLnBrk="1" latinLnBrk="0" hangingPunct="1">
              <a:defRPr lang="zh-TW" altLang="en-US" sz="4400" b="1" kern="1200" baseline="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5DB72408-95C3-4DED-AB9D-7A103C82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830" y="2132857"/>
            <a:ext cx="7055769" cy="4093698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  <a:effectLst/>
              </a:defRPr>
            </a:lvl1pPr>
            <a:lvl2pPr>
              <a:defRPr sz="2800" b="0">
                <a:solidFill>
                  <a:schemeClr val="tx1"/>
                </a:solidFill>
                <a:effectLst/>
              </a:defRPr>
            </a:lvl2pPr>
            <a:lvl3pPr>
              <a:defRPr sz="2400" b="0">
                <a:solidFill>
                  <a:schemeClr val="tx1"/>
                </a:solidFill>
                <a:effectLst/>
              </a:defRPr>
            </a:lvl3pPr>
            <a:lvl4pPr>
              <a:defRPr sz="2000" b="0">
                <a:solidFill>
                  <a:schemeClr val="tx1"/>
                </a:solidFill>
                <a:effectLst/>
              </a:defRPr>
            </a:lvl4pPr>
            <a:lvl5pPr>
              <a:defRPr sz="2000" b="0">
                <a:solidFill>
                  <a:schemeClr val="tx1"/>
                </a:solidFill>
                <a:effectLst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pic>
        <p:nvPicPr>
          <p:cNvPr id="11" name="圖片 10" descr="一張含有 室外, 天空, 樹, 建築物 的圖片&#10;&#10;產生非常高可信度的描述">
            <a:extLst>
              <a:ext uri="{FF2B5EF4-FFF2-40B4-BE49-F238E27FC236}">
                <a16:creationId xmlns:a16="http://schemas.microsoft.com/office/drawing/2014/main" id="{2A29AA15-9515-44AD-B1B4-98CC5DDF97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2" r="19219"/>
          <a:stretch/>
        </p:blipFill>
        <p:spPr>
          <a:xfrm>
            <a:off x="6" y="465097"/>
            <a:ext cx="4139855" cy="62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70609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"/>
          <p:cNvSpPr/>
          <p:nvPr/>
        </p:nvSpPr>
        <p:spPr>
          <a:xfrm>
            <a:off x="5591605" y="6237323"/>
            <a:ext cx="6600395" cy="6858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Microsoft JhengHei"/>
              <a:cs typeface="+mn-cs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F1FC199-7B94-4FD3-9997-B0BB68C3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62" y="1052736"/>
            <a:ext cx="7055769" cy="1080120"/>
          </a:xfrm>
          <a:noFill/>
        </p:spPr>
        <p:txBody>
          <a:bodyPr/>
          <a:lstStyle>
            <a:lvl1pPr marL="0" algn="ctr" defTabSz="914400" rtl="0" eaLnBrk="1" latinLnBrk="0" hangingPunct="1">
              <a:defRPr lang="zh-TW" altLang="en-US" sz="4400" b="1" kern="1200" baseline="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A642CF5-E847-41E0-954F-A6D3D2935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862" y="2132857"/>
            <a:ext cx="7055769" cy="4093698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  <a:effectLst/>
              </a:defRPr>
            </a:lvl1pPr>
            <a:lvl2pPr>
              <a:defRPr sz="2800" b="0">
                <a:solidFill>
                  <a:schemeClr val="tx1"/>
                </a:solidFill>
                <a:effectLst/>
              </a:defRPr>
            </a:lvl2pPr>
            <a:lvl3pPr>
              <a:defRPr sz="2400" b="0">
                <a:solidFill>
                  <a:schemeClr val="tx1"/>
                </a:solidFill>
                <a:effectLst/>
              </a:defRPr>
            </a:lvl3pPr>
            <a:lvl4pPr>
              <a:defRPr sz="2000" b="0">
                <a:solidFill>
                  <a:schemeClr val="tx1"/>
                </a:solidFill>
                <a:effectLst/>
              </a:defRPr>
            </a:lvl4pPr>
            <a:lvl5pPr>
              <a:defRPr sz="2000" b="0">
                <a:solidFill>
                  <a:schemeClr val="tx1"/>
                </a:solidFill>
                <a:effectLst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pic>
        <p:nvPicPr>
          <p:cNvPr id="3" name="圖片 2" descr="一張含有 室外, 天空, 草, 建築物 的圖片&#10;&#10;產生非常高可信度的描述">
            <a:extLst>
              <a:ext uri="{FF2B5EF4-FFF2-40B4-BE49-F238E27FC236}">
                <a16:creationId xmlns:a16="http://schemas.microsoft.com/office/drawing/2014/main" id="{AD2BC998-4AE9-4EB8-BBDB-4ADC03AA3567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8" r="31907"/>
          <a:stretch/>
        </p:blipFill>
        <p:spPr>
          <a:xfrm>
            <a:off x="1028" y="465097"/>
            <a:ext cx="4140000" cy="62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8738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5"/>
          <p:cNvSpPr/>
          <p:nvPr/>
        </p:nvSpPr>
        <p:spPr>
          <a:xfrm>
            <a:off x="5591605" y="6237323"/>
            <a:ext cx="6600395" cy="6858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UNIVERSITY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Microsoft JhengHei"/>
              <a:cs typeface="+mn-cs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2"/>
            <a:ext cx="4754264" cy="20665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FENG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  </a:t>
            </a:r>
            <a:r>
              <a:rPr kumimoji="0" lang="en-US" altLang="zh-TW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Antique Olive Compact" pitchFamily="34" charset="0"/>
                <a:ea typeface="Microsoft JhengHei"/>
                <a:cs typeface="+mn-cs"/>
              </a:rPr>
              <a:t>CHIA</a:t>
            </a:r>
            <a:endParaRPr kumimoji="0" lang="zh-TW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Antique Olive Compact" pitchFamily="34" charset="0"/>
              <a:ea typeface="Microsoft JhengHei"/>
              <a:cs typeface="+mn-cs"/>
            </a:endParaRPr>
          </a:p>
        </p:txBody>
      </p:sp>
      <p:pic>
        <p:nvPicPr>
          <p:cNvPr id="3" name="圖片 2" descr="一張含有 牆, 室內, 地板, 天花板 的圖片&#10;&#10;產生非常高可信度的描述">
            <a:extLst>
              <a:ext uri="{FF2B5EF4-FFF2-40B4-BE49-F238E27FC236}">
                <a16:creationId xmlns:a16="http://schemas.microsoft.com/office/drawing/2014/main" id="{78BFF071-F191-4D8B-897E-0B883805D7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3" r="15388"/>
          <a:stretch/>
        </p:blipFill>
        <p:spPr>
          <a:xfrm>
            <a:off x="1035" y="465097"/>
            <a:ext cx="4127287" cy="624600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EF3A6EC-74F1-49CF-9907-BF13BEDDC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62" y="1052736"/>
            <a:ext cx="7055769" cy="1080120"/>
          </a:xfrm>
          <a:noFill/>
        </p:spPr>
        <p:txBody>
          <a:bodyPr/>
          <a:lstStyle>
            <a:lvl1pPr marL="0" algn="ctr" defTabSz="914400" rtl="0" eaLnBrk="1" latinLnBrk="0" hangingPunct="1">
              <a:defRPr lang="zh-TW" altLang="en-US" sz="4400" b="1" kern="1200" baseline="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2D349A65-F001-450A-82A2-FF390DA3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862" y="2132857"/>
            <a:ext cx="7055769" cy="4093698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  <a:effectLst/>
              </a:defRPr>
            </a:lvl1pPr>
            <a:lvl2pPr>
              <a:defRPr sz="2800" b="0">
                <a:solidFill>
                  <a:schemeClr val="tx1"/>
                </a:solidFill>
                <a:effectLst/>
              </a:defRPr>
            </a:lvl2pPr>
            <a:lvl3pPr>
              <a:defRPr sz="2400" b="0">
                <a:solidFill>
                  <a:schemeClr val="tx1"/>
                </a:solidFill>
                <a:effectLst/>
              </a:defRPr>
            </a:lvl3pPr>
            <a:lvl4pPr>
              <a:defRPr sz="2000" b="0">
                <a:solidFill>
                  <a:schemeClr val="tx1"/>
                </a:solidFill>
                <a:effectLst/>
              </a:defRPr>
            </a:lvl4pPr>
            <a:lvl5pPr>
              <a:defRPr sz="2000" b="0">
                <a:solidFill>
                  <a:schemeClr val="tx1"/>
                </a:solidFill>
                <a:effectLst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6563717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84368"/>
            <a:ext cx="5384800" cy="4568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84368"/>
            <a:ext cx="5384800" cy="4568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57B0BE-6E1C-41FD-A441-973C37E75D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39FF47-D43D-41F9-A0B8-7B2B008AFF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3687E-02D3-4EB8-B8E0-F9F3AB8AF9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E0487E-1ED9-4C9B-B940-98F8428F1E7D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155526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8131555-D3B5-4505-A833-6A73EF1E29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7DDC6CB-FAA6-42C6-87D7-6428027E91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66288DE-1846-423F-AA07-B301E4B0E9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664B84-4B0E-4AC5-B043-EA4EAE4626E1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4043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1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4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36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5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6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519938" y="1892424"/>
            <a:ext cx="6336705" cy="1512168"/>
          </a:xfrm>
          <a:noFill/>
        </p:spPr>
        <p:txBody>
          <a:bodyPr/>
          <a:lstStyle>
            <a:lvl1pPr marL="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zh-TW" altLang="en-US" sz="27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5519937" y="3404592"/>
            <a:ext cx="6336705" cy="1752600"/>
          </a:xfrm>
        </p:spPr>
        <p:txBody>
          <a:bodyPr/>
          <a:lstStyle>
            <a:lvl1pPr marL="0" indent="0" algn="l">
              <a:buNone/>
              <a:defRPr sz="2100" b="1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6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122399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6ED69EC-9304-4923-83EC-78E8D4AE4D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45D2D11-6D5A-4D09-B244-751910615F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86D3E0E-C3F0-49BF-B59D-71F3E6CD79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44C68D-CDDF-4AC4-9859-0137223F99ED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096902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F5B80DA-3EE5-4A5B-9D70-37949914DC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1B1D95D-EE31-4295-8354-BBA1102FBE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041BF88-EAC8-4BFC-84B6-F2F8344F8E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4A28F8-1A7B-49F2-87D3-C2D2FB77BFCD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21129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BD538B-516B-4268-9F19-FC1C9BDB58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720E3B-CC63-4239-95B1-E4AC1FB293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97342-2B1F-41A1-BE45-2FDD3B38C0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6057F4-443A-48E2-8088-8871C8BF86E9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800348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333ABE-0BB5-45BC-8F32-6F0DDFC017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68AFCA-F6A9-49B1-AB61-A36CEDA42D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748A8C-632E-49CE-A606-E670CEBE6B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796A276-A729-42C0-9335-BDF5930C88CF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154702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302EA1-CE21-45D5-BAC6-C7496792B4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E11AA4C-A385-46C7-B0EC-F1AC3982E7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B2E5B2C-49F8-438E-89A3-6FCA29E8B3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0D4362-41C8-499D-BECB-A11F88F68FB8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42716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57213"/>
            <a:ext cx="2743200" cy="58959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57213"/>
            <a:ext cx="8026400" cy="58959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C1AA053-6A4B-4E70-BF3D-06B73B868B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B8F60CD-2371-4467-B7C4-4BE2135530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14FA0AE-5713-4EF9-A324-0FD746ECD7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7B210-0626-4051-86E9-4C65D0EB9C46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9926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1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4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36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5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6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7" y="1052736"/>
            <a:ext cx="6864087" cy="1080120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4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  <a:effectLst/>
              </a:defRPr>
            </a:lvl1pPr>
            <a:lvl2pPr>
              <a:defRPr sz="1500" b="0">
                <a:solidFill>
                  <a:schemeClr val="tx1"/>
                </a:solidFill>
                <a:effectLst/>
              </a:defRPr>
            </a:lvl2pPr>
            <a:lvl3pPr>
              <a:defRPr sz="1350" b="0">
                <a:solidFill>
                  <a:schemeClr val="tx1"/>
                </a:solidFill>
                <a:effectLst/>
              </a:defRPr>
            </a:lvl3pPr>
            <a:lvl4pPr>
              <a:defRPr sz="1200" b="0">
                <a:solidFill>
                  <a:schemeClr val="tx1"/>
                </a:solidFill>
                <a:effectLst/>
              </a:defRPr>
            </a:lvl4pPr>
            <a:lvl5pPr>
              <a:defRPr sz="1200" b="0">
                <a:solidFill>
                  <a:schemeClr val="tx1"/>
                </a:solidFill>
                <a:effectLst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4247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1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5" name="矩形 26"/>
          <p:cNvSpPr/>
          <p:nvPr/>
        </p:nvSpPr>
        <p:spPr>
          <a:xfrm>
            <a:off x="5113868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4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36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573651" y="4962875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6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7" y="1052736"/>
            <a:ext cx="6864087" cy="1080120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4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>
              <a:defRPr sz="15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2pPr>
            <a:lvl3pPr>
              <a:defRPr sz="135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3pPr>
            <a:lvl4pPr>
              <a:defRPr sz="12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4pPr>
            <a:lvl5pPr>
              <a:defRPr sz="12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6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6916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5" name="矩形 15"/>
          <p:cNvSpPr/>
          <p:nvPr/>
        </p:nvSpPr>
        <p:spPr>
          <a:xfrm>
            <a:off x="0" y="1249363"/>
            <a:ext cx="12177184" cy="2324100"/>
          </a:xfrm>
          <a:prstGeom prst="rect">
            <a:avLst/>
          </a:prstGeom>
          <a:solidFill>
            <a:srgbClr val="6325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90"/>
            <a:ext cx="12001333" cy="660181"/>
            <a:chOff x="35496" y="6054387"/>
            <a:chExt cx="9001000" cy="660181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470898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altLang="zh-TW" sz="3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UNIVERSITY</a:t>
              </a:r>
              <a:endParaRPr lang="zh-TW" altLang="en-US" sz="27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660181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TW" sz="45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FENG</a:t>
              </a:r>
              <a:r>
                <a:rPr lang="zh-TW" altLang="en-US" sz="45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 </a:t>
              </a:r>
              <a:r>
                <a:rPr lang="en-US" altLang="zh-TW" sz="45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CHIA</a:t>
              </a:r>
              <a:endParaRPr lang="zh-TW" altLang="en-US" sz="45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4" y="1507050"/>
            <a:ext cx="11137237" cy="1849942"/>
          </a:xfrm>
          <a:noFill/>
        </p:spPr>
        <p:txBody>
          <a:bodyPr/>
          <a:lstStyle>
            <a:lvl1pPr marL="0" algn="ctr" defTabSz="685800" rtl="0" eaLnBrk="1" latinLnBrk="0" hangingPunct="1">
              <a:defRPr lang="zh-TW" altLang="en-US" sz="36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6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0912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6768075" y="6348230"/>
            <a:ext cx="5184576" cy="4330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27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240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527381" y="6197312"/>
            <a:ext cx="6888427" cy="6033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zh-TW" sz="405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FENG</a:t>
            </a:r>
            <a:r>
              <a:rPr lang="zh-TW" altLang="en-US" sz="405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 </a:t>
            </a:r>
            <a:r>
              <a:rPr lang="en-US" altLang="zh-TW" sz="405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405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</a:endParaRPr>
          </a:p>
        </p:txBody>
      </p: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6081713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4" y="764704"/>
            <a:ext cx="11137237" cy="648072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7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3" y="1412776"/>
            <a:ext cx="11137237" cy="1248544"/>
          </a:xfrm>
        </p:spPr>
        <p:txBody>
          <a:bodyPr/>
          <a:lstStyle>
            <a:lvl1pPr marL="0" indent="0" algn="l">
              <a:buNone/>
              <a:defRPr sz="2100" b="1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6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669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2BE2B-D31E-4CBA-A7AB-50708CB852F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7992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11C39-4EBA-4887-8CFD-10E775C9277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1480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D6D3C-EB3B-4EBE-B910-EA982829030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963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0;p4"/>
          <p:cNvSpPr/>
          <p:nvPr/>
        </p:nvSpPr>
        <p:spPr>
          <a:xfrm>
            <a:off x="1899" y="0"/>
            <a:ext cx="795135" cy="1799450"/>
          </a:xfrm>
          <a:prstGeom prst="rect">
            <a:avLst/>
          </a:prstGeom>
          <a:solidFill>
            <a:srgbClr val="C88C2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57;p4"/>
          <p:cNvSpPr/>
          <p:nvPr/>
        </p:nvSpPr>
        <p:spPr>
          <a:xfrm>
            <a:off x="-1" y="6680417"/>
            <a:ext cx="12193200" cy="177585"/>
          </a:xfrm>
          <a:prstGeom prst="rect">
            <a:avLst/>
          </a:prstGeom>
          <a:solidFill>
            <a:srgbClr val="EAE5E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58;p4"/>
          <p:cNvSpPr/>
          <p:nvPr/>
        </p:nvSpPr>
        <p:spPr>
          <a:xfrm>
            <a:off x="523423" y="272577"/>
            <a:ext cx="73195" cy="1993034"/>
          </a:xfrm>
          <a:prstGeom prst="rect">
            <a:avLst/>
          </a:prstGeom>
          <a:noFill/>
          <a:ln w="9525" cap="flat" cmpd="sng">
            <a:solidFill>
              <a:srgbClr val="3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標題版面配置區 1"/>
          <p:cNvSpPr>
            <a:spLocks noGrp="1"/>
          </p:cNvSpPr>
          <p:nvPr>
            <p:ph type="title"/>
          </p:nvPr>
        </p:nvSpPr>
        <p:spPr>
          <a:xfrm>
            <a:off x="940668" y="365127"/>
            <a:ext cx="1008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1" name="文字版面配置區 2"/>
          <p:cNvSpPr>
            <a:spLocks noGrp="1"/>
          </p:cNvSpPr>
          <p:nvPr>
            <p:ph idx="1"/>
          </p:nvPr>
        </p:nvSpPr>
        <p:spPr>
          <a:xfrm>
            <a:off x="940668" y="1825625"/>
            <a:ext cx="1008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9608864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42AD4-6130-4A67-B771-4AD43264431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8378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49275"/>
            <a:ext cx="27432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49275"/>
            <a:ext cx="8026400" cy="55768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09156F-6EF9-443C-A37B-85121A1E3E7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9291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D9A6D-7875-4094-9CFD-F6830A440465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00433"/>
      </p:ext>
    </p:extLst>
  </p:cSld>
  <p:clrMapOvr>
    <a:masterClrMapping/>
  </p:clrMapOvr>
  <p:transition>
    <p:circl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28803"/>
            <a:ext cx="10972800" cy="442535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1026E-D9F6-409E-A5F0-FAA67BC82D93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1472597" y="6381330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B90BF17-E3B9-41C3-BC30-578E71E3EDD2}" type="slidenum">
              <a:rPr lang="zh-TW" altLang="en-US" sz="1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025693"/>
      </p:ext>
    </p:extLst>
  </p:cSld>
  <p:clrMapOvr>
    <a:masterClrMapping/>
  </p:clrMapOvr>
  <p:transition>
    <p:circl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62F4B-329D-450E-816E-51A61FE05CB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671345"/>
      </p:ext>
    </p:extLst>
  </p:cSld>
  <p:clrMapOvr>
    <a:masterClrMapping/>
  </p:clrMapOvr>
  <p:transition>
    <p:circl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5E4BF-23EB-43A4-A3F8-70FB2D906A6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64905"/>
      </p:ext>
    </p:extLst>
  </p:cSld>
  <p:clrMapOvr>
    <a:masterClrMapping/>
  </p:clrMapOvr>
  <p:transition>
    <p:circl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C720F-A471-4AE7-ACD6-D25C58D0795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7749"/>
      </p:ext>
    </p:extLst>
  </p:cSld>
  <p:clrMapOvr>
    <a:masterClrMapping/>
  </p:clrMapOvr>
  <p:transition>
    <p:circl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854414476"/>
      </p:ext>
    </p:extLst>
  </p:cSld>
  <p:clrMapOvr>
    <a:masterClrMapping/>
  </p:clrMapOvr>
  <p:transition>
    <p:circl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5113868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 dirty="0">
              <a:solidFill>
                <a:prstClr val="white"/>
              </a:solidFill>
            </a:endParaRPr>
          </a:p>
        </p:txBody>
      </p:sp>
      <p:sp>
        <p:nvSpPr>
          <p:cNvPr id="5" name="矩形 20"/>
          <p:cNvSpPr/>
          <p:nvPr/>
        </p:nvSpPr>
        <p:spPr>
          <a:xfrm>
            <a:off x="2" y="590550"/>
            <a:ext cx="5592233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4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UNIVERSITY</a:t>
            </a:r>
            <a:endParaRPr lang="zh-TW" altLang="en-US" sz="36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573651" y="4962875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CHIA</a:t>
            </a:r>
            <a:endParaRPr lang="zh-TW" altLang="en-US" sz="6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903980" y="1892424"/>
            <a:ext cx="6048672" cy="1512168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4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903979" y="3404592"/>
            <a:ext cx="6048672" cy="1752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9320431"/>
      </p:ext>
    </p:extLst>
  </p:cSld>
  <p:clrMapOvr>
    <a:masterClrMapping/>
  </p:clrMapOvr>
  <p:transition>
    <p:circl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1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4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UNIVERSITY</a:t>
            </a:r>
            <a:endParaRPr lang="zh-TW" altLang="en-US" sz="36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5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CHIA</a:t>
            </a:r>
            <a:endParaRPr lang="zh-TW" altLang="en-US" sz="6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519938" y="1892424"/>
            <a:ext cx="6336705" cy="1512168"/>
          </a:xfrm>
          <a:noFill/>
        </p:spPr>
        <p:txBody>
          <a:bodyPr/>
          <a:lstStyle>
            <a:lvl1pPr marL="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zh-TW" altLang="en-US" sz="27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5519937" y="3404592"/>
            <a:ext cx="6336705" cy="1752600"/>
          </a:xfrm>
        </p:spPr>
        <p:txBody>
          <a:bodyPr/>
          <a:lstStyle>
            <a:lvl1pPr marL="0" indent="0" algn="l">
              <a:buNone/>
              <a:defRPr sz="2100" b="1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11573229" y="650008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B90BF17-E3B9-41C3-BC30-578E71E3EDD2}" type="slidenum">
              <a:rPr lang="zh-TW" altLang="en-US" sz="1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227168"/>
      </p:ext>
    </p:extLst>
  </p:cSld>
  <p:clrMapOvr>
    <a:masterClrMapping/>
  </p:clrMapOvr>
  <p:transition>
    <p:circl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3;p6"/>
          <p:cNvSpPr/>
          <p:nvPr/>
        </p:nvSpPr>
        <p:spPr>
          <a:xfrm>
            <a:off x="222076" y="5329669"/>
            <a:ext cx="511155" cy="1528333"/>
          </a:xfrm>
          <a:prstGeom prst="rect">
            <a:avLst/>
          </a:prstGeom>
          <a:solidFill>
            <a:srgbClr val="EAE5E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74;p6"/>
          <p:cNvSpPr/>
          <p:nvPr/>
        </p:nvSpPr>
        <p:spPr>
          <a:xfrm>
            <a:off x="11464007" y="0"/>
            <a:ext cx="511200" cy="4017824"/>
          </a:xfrm>
          <a:prstGeom prst="rect">
            <a:avLst/>
          </a:prstGeom>
          <a:solidFill>
            <a:srgbClr val="B3A29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75;p6"/>
          <p:cNvSpPr/>
          <p:nvPr/>
        </p:nvSpPr>
        <p:spPr>
          <a:xfrm>
            <a:off x="11562071" y="3428852"/>
            <a:ext cx="73197" cy="1993113"/>
          </a:xfrm>
          <a:prstGeom prst="rect">
            <a:avLst/>
          </a:prstGeom>
          <a:noFill/>
          <a:ln w="9525" cap="flat" cmpd="sng">
            <a:solidFill>
              <a:srgbClr val="3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9" name="Google Shape;80;p6"/>
          <p:cNvCxnSpPr/>
          <p:nvPr/>
        </p:nvCxnSpPr>
        <p:spPr>
          <a:xfrm rot="10800000">
            <a:off x="477655" y="3839865"/>
            <a:ext cx="0" cy="2013512"/>
          </a:xfrm>
          <a:prstGeom prst="straightConnector1">
            <a:avLst/>
          </a:prstGeom>
          <a:noFill/>
          <a:ln w="9525" cap="flat" cmpd="sng">
            <a:solidFill>
              <a:srgbClr val="312C2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標題版面配置區 1"/>
          <p:cNvSpPr>
            <a:spLocks noGrp="1"/>
          </p:cNvSpPr>
          <p:nvPr>
            <p:ph type="title"/>
          </p:nvPr>
        </p:nvSpPr>
        <p:spPr>
          <a:xfrm>
            <a:off x="940668" y="365127"/>
            <a:ext cx="1008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9" name="文字版面配置區 2"/>
          <p:cNvSpPr>
            <a:spLocks noGrp="1"/>
          </p:cNvSpPr>
          <p:nvPr>
            <p:ph idx="1"/>
          </p:nvPr>
        </p:nvSpPr>
        <p:spPr>
          <a:xfrm>
            <a:off x="940668" y="1825625"/>
            <a:ext cx="1008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3697323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1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4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UNIVERSITY</a:t>
            </a:r>
            <a:endParaRPr lang="zh-TW" altLang="en-US" sz="36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5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CHIA</a:t>
            </a:r>
            <a:endParaRPr lang="zh-TW" altLang="en-US" sz="6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7" y="1052736"/>
            <a:ext cx="6864087" cy="1080120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4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  <a:effectLst/>
              </a:defRPr>
            </a:lvl1pPr>
            <a:lvl2pPr>
              <a:defRPr sz="1500" b="0">
                <a:solidFill>
                  <a:schemeClr val="tx1"/>
                </a:solidFill>
                <a:effectLst/>
              </a:defRPr>
            </a:lvl2pPr>
            <a:lvl3pPr>
              <a:defRPr sz="1350" b="0">
                <a:solidFill>
                  <a:schemeClr val="tx1"/>
                </a:solidFill>
                <a:effectLst/>
              </a:defRPr>
            </a:lvl3pPr>
            <a:lvl4pPr>
              <a:defRPr sz="1200" b="0">
                <a:solidFill>
                  <a:schemeClr val="tx1"/>
                </a:solidFill>
                <a:effectLst/>
              </a:defRPr>
            </a:lvl4pPr>
            <a:lvl5pPr>
              <a:defRPr sz="1200" b="0">
                <a:solidFill>
                  <a:schemeClr val="tx1"/>
                </a:solidFill>
                <a:effectLst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9733301"/>
      </p:ext>
    </p:extLst>
  </p:cSld>
  <p:clrMapOvr>
    <a:masterClrMapping/>
  </p:clrMapOvr>
  <p:transition>
    <p:circl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1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5" name="矩形 26"/>
          <p:cNvSpPr/>
          <p:nvPr/>
        </p:nvSpPr>
        <p:spPr>
          <a:xfrm>
            <a:off x="5113868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4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UNIVERSITY</a:t>
            </a:r>
            <a:endParaRPr lang="zh-TW" altLang="en-US" sz="36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573651" y="4962875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CHIA</a:t>
            </a:r>
            <a:endParaRPr lang="zh-TW" altLang="en-US" sz="6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7" y="1052736"/>
            <a:ext cx="6864087" cy="1080120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4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>
              <a:defRPr sz="15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2pPr>
            <a:lvl3pPr>
              <a:defRPr sz="135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3pPr>
            <a:lvl4pPr>
              <a:defRPr sz="12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4pPr>
            <a:lvl5pPr>
              <a:defRPr sz="12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8897285"/>
      </p:ext>
    </p:extLst>
  </p:cSld>
  <p:clrMapOvr>
    <a:masterClrMapping/>
  </p:clrMapOvr>
  <p:transition>
    <p:circl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5" name="矩形 15"/>
          <p:cNvSpPr/>
          <p:nvPr/>
        </p:nvSpPr>
        <p:spPr>
          <a:xfrm>
            <a:off x="0" y="1249363"/>
            <a:ext cx="12177184" cy="2324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90"/>
            <a:ext cx="12001333" cy="660181"/>
            <a:chOff x="35496" y="6054387"/>
            <a:chExt cx="9001000" cy="660181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470898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altLang="zh-TW" sz="3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  <a:ea typeface="新細明體" pitchFamily="18" charset="-120"/>
                </a:rPr>
                <a:t>UNIVERSITY</a:t>
              </a:r>
              <a:endParaRPr lang="zh-TW" altLang="en-US" sz="27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660181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TW" sz="45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  <a:ea typeface="新細明體" pitchFamily="18" charset="-120"/>
                </a:rPr>
                <a:t>FENGCHIA</a:t>
              </a:r>
              <a:endParaRPr lang="zh-TW" altLang="en-US" sz="45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4" y="1507050"/>
            <a:ext cx="11137237" cy="1849942"/>
          </a:xfrm>
          <a:noFill/>
        </p:spPr>
        <p:txBody>
          <a:bodyPr/>
          <a:lstStyle>
            <a:lvl1pPr marL="0" algn="ctr" defTabSz="685800" rtl="0" eaLnBrk="1" latinLnBrk="0" hangingPunct="1">
              <a:defRPr lang="zh-TW" altLang="en-US" sz="36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6624626"/>
      </p:ext>
    </p:extLst>
  </p:cSld>
  <p:clrMapOvr>
    <a:masterClrMapping/>
  </p:clrMapOvr>
  <p:transition>
    <p:circl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6768075" y="6348230"/>
            <a:ext cx="5184576" cy="4330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27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UNIVERSITY</a:t>
            </a:r>
            <a:endParaRPr lang="zh-TW" altLang="en-US" sz="240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527381" y="6197312"/>
            <a:ext cx="6888427" cy="6033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zh-TW" sz="405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  <a:ea typeface="新細明體" pitchFamily="18" charset="-120"/>
              </a:rPr>
              <a:t>FENGCHIA</a:t>
            </a:r>
            <a:endParaRPr lang="zh-TW" altLang="en-US" sz="405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  <a:ea typeface="新細明體" pitchFamily="18" charset="-120"/>
            </a:endParaRPr>
          </a:p>
        </p:txBody>
      </p: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6081713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4" y="764704"/>
            <a:ext cx="11137237" cy="648072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7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3" y="1412776"/>
            <a:ext cx="11137237" cy="1248544"/>
          </a:xfrm>
        </p:spPr>
        <p:txBody>
          <a:bodyPr/>
          <a:lstStyle>
            <a:lvl1pPr marL="0" indent="0" algn="l">
              <a:buNone/>
              <a:defRPr sz="2100" b="1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0080528"/>
      </p:ext>
    </p:extLst>
  </p:cSld>
  <p:clrMapOvr>
    <a:masterClrMapping/>
  </p:clrMapOvr>
  <p:transition>
    <p:circl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2BE2B-D31E-4CBA-A7AB-50708CB852F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533103"/>
      </p:ext>
    </p:extLst>
  </p:cSld>
  <p:clrMapOvr>
    <a:masterClrMapping/>
  </p:clrMapOvr>
  <p:transition>
    <p:circl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11C39-4EBA-4887-8CFD-10E775C9277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712849"/>
      </p:ext>
    </p:extLst>
  </p:cSld>
  <p:clrMapOvr>
    <a:masterClrMapping/>
  </p:clrMapOvr>
  <p:transition>
    <p:circl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D6D3C-EB3B-4EBE-B910-EA982829030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364152"/>
      </p:ext>
    </p:extLst>
  </p:cSld>
  <p:clrMapOvr>
    <a:masterClrMapping/>
  </p:clrMapOvr>
  <p:transition>
    <p:circl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42AD4-6130-4A67-B771-4AD43264431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983176"/>
      </p:ext>
    </p:extLst>
  </p:cSld>
  <p:clrMapOvr>
    <a:masterClrMapping/>
  </p:clrMapOvr>
  <p:transition>
    <p:circl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49275"/>
            <a:ext cx="27432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49275"/>
            <a:ext cx="8026400" cy="55768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09156F-6EF9-443C-A37B-85121A1E3E7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158188"/>
      </p:ext>
    </p:extLst>
  </p:cSld>
  <p:clrMapOvr>
    <a:masterClrMapping/>
  </p:clrMapOvr>
  <p:transition>
    <p:circl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FCDBEC06-8EA5-49AA-A0E1-E7208A606732}" type="slidenum">
              <a:rPr lang="zh-TW" altLang="en-US" smtClean="0">
                <a:solidFill>
                  <a:prstClr val="black"/>
                </a:solidFill>
                <a:latin typeface="標楷體" pitchFamily="65" charset="-120"/>
                <a:ea typeface="標楷體" pitchFamily="65" charset="-120"/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6462978" y="-10800"/>
            <a:ext cx="5729023" cy="588765"/>
            <a:chOff x="6462977" y="-8548"/>
            <a:chExt cx="5729023" cy="58876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6" t="-169" r="43523" b="91583"/>
            <a:stretch/>
          </p:blipFill>
          <p:spPr>
            <a:xfrm flipH="1">
              <a:off x="6462977" y="-8546"/>
              <a:ext cx="2732298" cy="58876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6" t="-169" r="43523" b="91583"/>
            <a:stretch/>
          </p:blipFill>
          <p:spPr>
            <a:xfrm flipH="1">
              <a:off x="9195275" y="-8547"/>
              <a:ext cx="2732298" cy="588763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6" t="-169" r="43523" b="91583"/>
            <a:stretch/>
          </p:blipFill>
          <p:spPr>
            <a:xfrm flipH="1">
              <a:off x="9459702" y="-8548"/>
              <a:ext cx="2732298" cy="588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614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4;p25"/>
          <p:cNvSpPr/>
          <p:nvPr/>
        </p:nvSpPr>
        <p:spPr>
          <a:xfrm rot="-5400000" flipH="1">
            <a:off x="900000" y="5418000"/>
            <a:ext cx="540000" cy="2340000"/>
          </a:xfrm>
          <a:prstGeom prst="rect">
            <a:avLst/>
          </a:prstGeom>
          <a:solidFill>
            <a:srgbClr val="EAE5E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35;p25"/>
          <p:cNvSpPr/>
          <p:nvPr/>
        </p:nvSpPr>
        <p:spPr>
          <a:xfrm flipH="1">
            <a:off x="11112000" y="0"/>
            <a:ext cx="1080000" cy="2340000"/>
          </a:xfrm>
          <a:prstGeom prst="rect">
            <a:avLst/>
          </a:prstGeom>
          <a:solidFill>
            <a:srgbClr val="EAE5E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7147" y="83473"/>
            <a:ext cx="949707" cy="2173057"/>
          </a:xfrm>
          <a:prstGeom prst="rect">
            <a:avLst/>
          </a:prstGeom>
        </p:spPr>
      </p:pic>
      <p:sp>
        <p:nvSpPr>
          <p:cNvPr id="10" name="標題版面配置區 1"/>
          <p:cNvSpPr>
            <a:spLocks noGrp="1"/>
          </p:cNvSpPr>
          <p:nvPr>
            <p:ph type="title"/>
          </p:nvPr>
        </p:nvSpPr>
        <p:spPr>
          <a:xfrm>
            <a:off x="940668" y="365127"/>
            <a:ext cx="1008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文字版面配置區 2"/>
          <p:cNvSpPr>
            <a:spLocks noGrp="1"/>
          </p:cNvSpPr>
          <p:nvPr>
            <p:ph idx="1"/>
          </p:nvPr>
        </p:nvSpPr>
        <p:spPr>
          <a:xfrm>
            <a:off x="940668" y="1825625"/>
            <a:ext cx="1008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8421781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D9A6D-7875-4094-9CFD-F6830A440465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304882"/>
      </p:ext>
    </p:extLst>
  </p:cSld>
  <p:clrMapOvr>
    <a:masterClrMapping/>
  </p:clrMapOvr>
  <p:transition>
    <p:circl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28803"/>
            <a:ext cx="10972800" cy="442535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1026E-D9F6-409E-A5F0-FAA67BC82D93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307391"/>
      </p:ext>
    </p:extLst>
  </p:cSld>
  <p:clrMapOvr>
    <a:masterClrMapping/>
  </p:clrMapOvr>
  <p:transition>
    <p:circl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62F4B-329D-450E-816E-51A61FE05CB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95754"/>
      </p:ext>
    </p:extLst>
  </p:cSld>
  <p:clrMapOvr>
    <a:masterClrMapping/>
  </p:clrMapOvr>
  <p:transition>
    <p:circl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5E4BF-23EB-43A4-A3F8-70FB2D906A6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038112"/>
      </p:ext>
    </p:extLst>
  </p:cSld>
  <p:clrMapOvr>
    <a:masterClrMapping/>
  </p:clrMapOvr>
  <p:transition>
    <p:circl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C720F-A471-4AE7-ACD6-D25C58D0795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762440"/>
      </p:ext>
    </p:extLst>
  </p:cSld>
  <p:clrMapOvr>
    <a:masterClrMapping/>
  </p:clrMapOvr>
  <p:transition>
    <p:circl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0F481-058D-479C-B87A-5543B3BC2390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139995"/>
      </p:ext>
    </p:extLst>
  </p:cSld>
  <p:clrMapOvr>
    <a:masterClrMapping/>
  </p:clrMapOvr>
  <p:transition>
    <p:circl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5113868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 dirty="0">
              <a:solidFill>
                <a:prstClr val="white"/>
              </a:solidFill>
            </a:endParaRPr>
          </a:p>
        </p:txBody>
      </p:sp>
      <p:sp>
        <p:nvSpPr>
          <p:cNvPr id="5" name="矩形 20"/>
          <p:cNvSpPr/>
          <p:nvPr/>
        </p:nvSpPr>
        <p:spPr>
          <a:xfrm>
            <a:off x="2" y="590550"/>
            <a:ext cx="5592233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4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36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573651" y="4962875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6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903980" y="1892424"/>
            <a:ext cx="6048672" cy="1512168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4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903979" y="3404592"/>
            <a:ext cx="6048672" cy="1752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0653383"/>
      </p:ext>
    </p:extLst>
  </p:cSld>
  <p:clrMapOvr>
    <a:masterClrMapping/>
  </p:clrMapOvr>
  <p:transition>
    <p:circl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1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4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36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5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6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519938" y="1892424"/>
            <a:ext cx="6336705" cy="1512168"/>
          </a:xfrm>
          <a:noFill/>
        </p:spPr>
        <p:txBody>
          <a:bodyPr/>
          <a:lstStyle>
            <a:lvl1pPr marL="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zh-TW" altLang="en-US" sz="27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5519937" y="3404592"/>
            <a:ext cx="6336705" cy="1752600"/>
          </a:xfrm>
        </p:spPr>
        <p:txBody>
          <a:bodyPr/>
          <a:lstStyle>
            <a:lvl1pPr marL="0" indent="0" algn="l">
              <a:buNone/>
              <a:defRPr sz="2100" b="1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727495"/>
      </p:ext>
    </p:extLst>
  </p:cSld>
  <p:clrMapOvr>
    <a:masterClrMapping/>
  </p:clrMapOvr>
  <p:transition>
    <p:circl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1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4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36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5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6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7" y="1052736"/>
            <a:ext cx="6864087" cy="1080120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4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  <a:effectLst/>
              </a:defRPr>
            </a:lvl1pPr>
            <a:lvl2pPr>
              <a:defRPr sz="1500" b="0">
                <a:solidFill>
                  <a:schemeClr val="tx1"/>
                </a:solidFill>
                <a:effectLst/>
              </a:defRPr>
            </a:lvl2pPr>
            <a:lvl3pPr>
              <a:defRPr sz="1350" b="0">
                <a:solidFill>
                  <a:schemeClr val="tx1"/>
                </a:solidFill>
                <a:effectLst/>
              </a:defRPr>
            </a:lvl3pPr>
            <a:lvl4pPr>
              <a:defRPr sz="1200" b="0">
                <a:solidFill>
                  <a:schemeClr val="tx1"/>
                </a:solidFill>
                <a:effectLst/>
              </a:defRPr>
            </a:lvl4pPr>
            <a:lvl5pPr>
              <a:defRPr sz="1200" b="0">
                <a:solidFill>
                  <a:schemeClr val="tx1"/>
                </a:solidFill>
                <a:effectLst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4447791"/>
      </p:ext>
    </p:extLst>
  </p:cSld>
  <p:clrMapOvr>
    <a:masterClrMapping/>
  </p:clrMapOvr>
  <p:transition>
    <p:circl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1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5" name="矩形 26"/>
          <p:cNvSpPr/>
          <p:nvPr/>
        </p:nvSpPr>
        <p:spPr>
          <a:xfrm>
            <a:off x="5113868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4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36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573651" y="4962875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6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7" y="1052736"/>
            <a:ext cx="6864087" cy="1080120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4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>
              <a:defRPr sz="15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2pPr>
            <a:lvl3pPr>
              <a:defRPr sz="135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3pPr>
            <a:lvl4pPr>
              <a:defRPr sz="12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4pPr>
            <a:lvl5pPr>
              <a:defRPr sz="12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1550388"/>
      </p:ext>
    </p:extLst>
  </p:cSld>
  <p:clrMapOvr>
    <a:masterClrMapping/>
  </p:clrMapOvr>
  <p:transition>
    <p:circl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838956"/>
          </a:xfrm>
          <a:prstGeom prst="rect">
            <a:avLst/>
          </a:prstGeom>
          <a:solidFill>
            <a:srgbClr val="B3A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8" name="矩形 17"/>
          <p:cNvSpPr/>
          <p:nvPr/>
        </p:nvSpPr>
        <p:spPr>
          <a:xfrm>
            <a:off x="0" y="716091"/>
            <a:ext cx="12192000" cy="126000"/>
          </a:xfrm>
          <a:prstGeom prst="rect">
            <a:avLst/>
          </a:prstGeom>
          <a:solidFill>
            <a:srgbClr val="EAE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696000" y="1015047"/>
            <a:ext cx="10800000" cy="1080000"/>
          </a:xfrm>
        </p:spPr>
        <p:txBody>
          <a:bodyPr>
            <a:normAutofit/>
          </a:bodyPr>
          <a:lstStyle>
            <a:lvl1pPr>
              <a:defRPr sz="3000" b="1">
                <a:latin typeface="+mn-ea"/>
                <a:ea typeface="+mn-ea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696000" y="2222683"/>
            <a:ext cx="10800000" cy="4351338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投影片編號版面配置區 6"/>
          <p:cNvSpPr txBox="1">
            <a:spLocks/>
          </p:cNvSpPr>
          <p:nvPr/>
        </p:nvSpPr>
        <p:spPr>
          <a:xfrm>
            <a:off x="9403808" y="6439623"/>
            <a:ext cx="27432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TW"/>
            </a:defPPr>
            <a:lvl1pPr marL="0" algn="r" defTabSz="914400" rtl="0" eaLnBrk="1" latinLnBrk="0" hangingPunct="1">
              <a:defRPr sz="1400" b="1" kern="1200">
                <a:solidFill>
                  <a:srgbClr val="BF6F4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480BD7-3203-498A-AF95-A2BD0EC6BA6B}" type="slidenum">
              <a:rPr lang="zh-TW" altLang="en-US" sz="1050" smtClean="0"/>
              <a:pPr/>
              <a:t>‹#›</a:t>
            </a:fld>
            <a:endParaRPr lang="zh-TW" altLang="en-US" sz="1050"/>
          </a:p>
        </p:txBody>
      </p:sp>
    </p:spTree>
    <p:extLst>
      <p:ext uri="{BB962C8B-B14F-4D97-AF65-F5344CB8AC3E}">
        <p14:creationId xmlns:p14="http://schemas.microsoft.com/office/powerpoint/2010/main" val="2481334847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5" name="矩形 15"/>
          <p:cNvSpPr/>
          <p:nvPr/>
        </p:nvSpPr>
        <p:spPr>
          <a:xfrm>
            <a:off x="0" y="1249363"/>
            <a:ext cx="12177184" cy="23241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90"/>
            <a:ext cx="12001333" cy="660181"/>
            <a:chOff x="35496" y="6054387"/>
            <a:chExt cx="9001000" cy="660181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470898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altLang="zh-TW" sz="3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UNIVERSITY</a:t>
              </a:r>
              <a:endParaRPr lang="zh-TW" altLang="en-US" sz="27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660181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TW" sz="45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FENG</a:t>
              </a:r>
              <a:r>
                <a:rPr lang="zh-TW" altLang="en-US" sz="45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 </a:t>
              </a:r>
              <a:r>
                <a:rPr lang="en-US" altLang="zh-TW" sz="45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CHIA</a:t>
              </a:r>
              <a:endParaRPr lang="zh-TW" altLang="en-US" sz="45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4" y="1507050"/>
            <a:ext cx="11137237" cy="1849942"/>
          </a:xfrm>
          <a:noFill/>
        </p:spPr>
        <p:txBody>
          <a:bodyPr/>
          <a:lstStyle>
            <a:lvl1pPr marL="0" algn="ctr" defTabSz="685800" rtl="0" eaLnBrk="1" latinLnBrk="0" hangingPunct="1">
              <a:defRPr lang="zh-TW" altLang="en-US" sz="36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5147724"/>
      </p:ext>
    </p:extLst>
  </p:cSld>
  <p:clrMapOvr>
    <a:masterClrMapping/>
  </p:clrMapOvr>
  <p:transition>
    <p:circl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6768075" y="6348230"/>
            <a:ext cx="5184576" cy="4330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27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240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527381" y="6197312"/>
            <a:ext cx="6888427" cy="6033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zh-TW" sz="405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FENG</a:t>
            </a:r>
            <a:r>
              <a:rPr lang="zh-TW" altLang="en-US" sz="405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 </a:t>
            </a:r>
            <a:r>
              <a:rPr lang="en-US" altLang="zh-TW" sz="405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405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</a:endParaRPr>
          </a:p>
        </p:txBody>
      </p: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6081713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4" y="764704"/>
            <a:ext cx="11137237" cy="648072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7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3" y="1412776"/>
            <a:ext cx="11137237" cy="1248544"/>
          </a:xfrm>
        </p:spPr>
        <p:txBody>
          <a:bodyPr/>
          <a:lstStyle>
            <a:lvl1pPr marL="0" indent="0" algn="l">
              <a:buNone/>
              <a:defRPr sz="2100" b="1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6408037"/>
      </p:ext>
    </p:extLst>
  </p:cSld>
  <p:clrMapOvr>
    <a:masterClrMapping/>
  </p:clrMapOvr>
  <p:transition>
    <p:circl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2BE2B-D31E-4CBA-A7AB-50708CB852F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934001"/>
      </p:ext>
    </p:extLst>
  </p:cSld>
  <p:clrMapOvr>
    <a:masterClrMapping/>
  </p:clrMapOvr>
  <p:transition>
    <p:circl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11C39-4EBA-4887-8CFD-10E775C9277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811886"/>
      </p:ext>
    </p:extLst>
  </p:cSld>
  <p:clrMapOvr>
    <a:masterClrMapping/>
  </p:clrMapOvr>
  <p:transition>
    <p:circl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D6D3C-EB3B-4EBE-B910-EA982829030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053358"/>
      </p:ext>
    </p:extLst>
  </p:cSld>
  <p:clrMapOvr>
    <a:masterClrMapping/>
  </p:clrMapOvr>
  <p:transition>
    <p:circl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42AD4-6130-4A67-B771-4AD43264431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025758"/>
      </p:ext>
    </p:extLst>
  </p:cSld>
  <p:clrMapOvr>
    <a:masterClrMapping/>
  </p:clrMapOvr>
  <p:transition>
    <p:circl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49275"/>
            <a:ext cx="27432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49275"/>
            <a:ext cx="8026400" cy="55768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09156F-6EF9-443C-A37B-85121A1E3E7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296607"/>
      </p:ext>
    </p:extLst>
  </p:cSld>
  <p:clrMapOvr>
    <a:masterClrMapping/>
  </p:clrMapOvr>
  <p:transition>
    <p:circl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D9A6D-7875-4094-9CFD-F6830A440465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12380"/>
      </p:ext>
    </p:extLst>
  </p:cSld>
  <p:clrMapOvr>
    <a:masterClrMapping/>
  </p:clrMapOvr>
  <p:transition>
    <p:circl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28803"/>
            <a:ext cx="10972800" cy="442535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1026E-D9F6-409E-A5F0-FAA67BC82D93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1320365" y="6564165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0E1AB67-A4B7-4D8D-A3D7-C1AE9585C03B}" type="slidenum">
              <a:rPr lang="zh-TW" altLang="en-US" sz="105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zh-TW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716460"/>
      </p:ext>
    </p:extLst>
  </p:cSld>
  <p:clrMapOvr>
    <a:masterClrMapping/>
  </p:clrMapOvr>
  <p:transition>
    <p:circl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62F4B-329D-450E-816E-51A61FE05CB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133873"/>
      </p:ext>
    </p:extLst>
  </p:cSld>
  <p:clrMapOvr>
    <a:masterClrMapping/>
  </p:clrMapOvr>
  <p:transition>
    <p:circl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7328" y="423802"/>
            <a:ext cx="9339817" cy="1325563"/>
          </a:xfrm>
        </p:spPr>
        <p:txBody>
          <a:bodyPr>
            <a:normAutofit/>
          </a:bodyPr>
          <a:lstStyle>
            <a:lvl1pPr>
              <a:defRPr sz="3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7328" y="1884300"/>
            <a:ext cx="9339817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Google Shape;36;p5"/>
          <p:cNvSpPr/>
          <p:nvPr/>
        </p:nvSpPr>
        <p:spPr>
          <a:xfrm flipH="1">
            <a:off x="9314122" y="5453450"/>
            <a:ext cx="2877879" cy="1404550"/>
          </a:xfrm>
          <a:prstGeom prst="snip1Rect">
            <a:avLst>
              <a:gd name="adj" fmla="val 50000"/>
            </a:avLst>
          </a:prstGeom>
          <a:solidFill>
            <a:srgbClr val="EAE5E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232" y="5670460"/>
            <a:ext cx="1977656" cy="1096922"/>
          </a:xfrm>
          <a:prstGeom prst="rect">
            <a:avLst/>
          </a:prstGeom>
        </p:spPr>
      </p:pic>
      <p:cxnSp>
        <p:nvCxnSpPr>
          <p:cNvPr id="10" name="Google Shape;799;p47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94709736"/>
      </p:ext>
    </p:extLst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5E4BF-23EB-43A4-A3F8-70FB2D906A6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589404"/>
      </p:ext>
    </p:extLst>
  </p:cSld>
  <p:clrMapOvr>
    <a:masterClrMapping/>
  </p:clrMapOvr>
  <p:transition>
    <p:circl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C720F-A471-4AE7-ACD6-D25C58D0795D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154547"/>
      </p:ext>
    </p:extLst>
  </p:cSld>
  <p:clrMapOvr>
    <a:masterClrMapping/>
  </p:clrMapOvr>
  <p:transition>
    <p:circl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0F481-058D-479C-B87A-5543B3BC2390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561936"/>
      </p:ext>
    </p:extLst>
  </p:cSld>
  <p:clrMapOvr>
    <a:masterClrMapping/>
  </p:clrMapOvr>
  <p:transition>
    <p:circl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5113868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 dirty="0">
              <a:solidFill>
                <a:prstClr val="white"/>
              </a:solidFill>
            </a:endParaRPr>
          </a:p>
        </p:txBody>
      </p:sp>
      <p:sp>
        <p:nvSpPr>
          <p:cNvPr id="5" name="矩形 20"/>
          <p:cNvSpPr/>
          <p:nvPr/>
        </p:nvSpPr>
        <p:spPr>
          <a:xfrm>
            <a:off x="2" y="590550"/>
            <a:ext cx="5592233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4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36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矩形 9"/>
          <p:cNvSpPr/>
          <p:nvPr/>
        </p:nvSpPr>
        <p:spPr>
          <a:xfrm>
            <a:off x="573651" y="4962875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6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903980" y="1892424"/>
            <a:ext cx="6048672" cy="1512168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4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903979" y="3404592"/>
            <a:ext cx="6048672" cy="1752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6382023"/>
      </p:ext>
    </p:extLst>
  </p:cSld>
  <p:clrMapOvr>
    <a:masterClrMapping/>
  </p:clrMapOvr>
  <p:transition>
    <p:circl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1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4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36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5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6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519938" y="1892424"/>
            <a:ext cx="6336705" cy="1512168"/>
          </a:xfrm>
          <a:noFill/>
        </p:spPr>
        <p:txBody>
          <a:bodyPr/>
          <a:lstStyle>
            <a:lvl1pPr marL="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lang="zh-TW" altLang="en-US" sz="27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/>
          <p:cNvSpPr>
            <a:spLocks noGrp="1"/>
          </p:cNvSpPr>
          <p:nvPr>
            <p:ph type="subTitle" idx="1"/>
          </p:nvPr>
        </p:nvSpPr>
        <p:spPr>
          <a:xfrm>
            <a:off x="5519937" y="3404592"/>
            <a:ext cx="6336705" cy="1752600"/>
          </a:xfrm>
        </p:spPr>
        <p:txBody>
          <a:bodyPr/>
          <a:lstStyle>
            <a:lvl1pPr marL="0" indent="0" algn="l">
              <a:buNone/>
              <a:defRPr sz="2100" b="1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8239244"/>
      </p:ext>
    </p:extLst>
  </p:cSld>
  <p:clrMapOvr>
    <a:masterClrMapping/>
  </p:clrMapOvr>
  <p:transition>
    <p:circl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1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5" name="矩形 25"/>
          <p:cNvSpPr/>
          <p:nvPr/>
        </p:nvSpPr>
        <p:spPr>
          <a:xfrm>
            <a:off x="5591605" y="6237314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36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6" name="矩形 9"/>
          <p:cNvSpPr/>
          <p:nvPr/>
        </p:nvSpPr>
        <p:spPr>
          <a:xfrm>
            <a:off x="573651" y="4962875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6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7" y="1052736"/>
            <a:ext cx="6864087" cy="1080120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4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  <a:effectLst/>
              </a:defRPr>
            </a:lvl1pPr>
            <a:lvl2pPr>
              <a:defRPr sz="1500" b="0">
                <a:solidFill>
                  <a:schemeClr val="tx1"/>
                </a:solidFill>
                <a:effectLst/>
              </a:defRPr>
            </a:lvl2pPr>
            <a:lvl3pPr>
              <a:defRPr sz="1350" b="0">
                <a:solidFill>
                  <a:schemeClr val="tx1"/>
                </a:solidFill>
                <a:effectLst/>
              </a:defRPr>
            </a:lvl3pPr>
            <a:lvl4pPr>
              <a:defRPr sz="1200" b="0">
                <a:solidFill>
                  <a:schemeClr val="tx1"/>
                </a:solidFill>
                <a:effectLst/>
              </a:defRPr>
            </a:lvl4pPr>
            <a:lvl5pPr>
              <a:defRPr sz="1200" b="0">
                <a:solidFill>
                  <a:schemeClr val="tx1"/>
                </a:solidFill>
                <a:effectLst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320365" y="6466191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0E1AB67-A4B7-4D8D-A3D7-C1AE9585C03B}" type="slidenum">
              <a:rPr lang="zh-TW" altLang="en-US" sz="105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zh-TW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697805"/>
      </p:ext>
    </p:extLst>
  </p:cSld>
  <p:clrMapOvr>
    <a:masterClrMapping/>
  </p:clrMapOvr>
  <p:transition>
    <p:circl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1" y="590550"/>
            <a:ext cx="5124451" cy="6267450"/>
          </a:xfrm>
          <a:prstGeom prst="rect">
            <a:avLst/>
          </a:prstGeom>
          <a:solidFill>
            <a:srgbClr val="EC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5" name="矩形 26"/>
          <p:cNvSpPr/>
          <p:nvPr/>
        </p:nvSpPr>
        <p:spPr>
          <a:xfrm>
            <a:off x="5113868" y="585788"/>
            <a:ext cx="7078133" cy="6272212"/>
          </a:xfrm>
          <a:prstGeom prst="rect">
            <a:avLst/>
          </a:prstGeom>
          <a:gradFill flip="none" rotWithShape="1">
            <a:gsLst>
              <a:gs pos="0">
                <a:srgbClr val="FFCC66"/>
              </a:gs>
              <a:gs pos="100000">
                <a:srgbClr val="FFD88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矩形 25"/>
          <p:cNvSpPr/>
          <p:nvPr/>
        </p:nvSpPr>
        <p:spPr>
          <a:xfrm>
            <a:off x="5591605" y="6237314"/>
            <a:ext cx="6600395" cy="546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36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36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7" name="矩形 30"/>
          <p:cNvSpPr/>
          <p:nvPr/>
        </p:nvSpPr>
        <p:spPr>
          <a:xfrm>
            <a:off x="573651" y="4962875"/>
            <a:ext cx="4754264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FENG</a:t>
            </a:r>
          </a:p>
          <a:p>
            <a:pPr>
              <a:lnSpc>
                <a:spcPct val="80000"/>
              </a:lnSpc>
              <a:defRPr/>
            </a:pPr>
            <a:r>
              <a:rPr lang="zh-TW" altLang="en-US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  </a:t>
            </a:r>
            <a:r>
              <a:rPr lang="en-US" altLang="zh-TW" sz="60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6000" dirty="0">
              <a:solidFill>
                <a:prstClr val="white"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184577" y="1052736"/>
            <a:ext cx="6864087" cy="1080120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400" b="1" kern="1200" baseline="0" dirty="0">
                <a:solidFill>
                  <a:srgbClr val="800000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231904" y="2132857"/>
            <a:ext cx="6816757" cy="4093698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>
              <a:defRPr sz="15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2pPr>
            <a:lvl3pPr>
              <a:defRPr sz="135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3pPr>
            <a:lvl4pPr>
              <a:defRPr sz="12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4pPr>
            <a:lvl5pPr>
              <a:defRPr sz="1200"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8341858"/>
      </p:ext>
    </p:extLst>
  </p:cSld>
  <p:clrMapOvr>
    <a:masterClrMapping/>
  </p:clrMapOvr>
  <p:transition>
    <p:circl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/>
          <p:cNvSpPr/>
          <p:nvPr/>
        </p:nvSpPr>
        <p:spPr>
          <a:xfrm>
            <a:off x="0" y="590550"/>
            <a:ext cx="12202584" cy="629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5" name="矩形 15"/>
          <p:cNvSpPr/>
          <p:nvPr/>
        </p:nvSpPr>
        <p:spPr>
          <a:xfrm>
            <a:off x="0" y="1249363"/>
            <a:ext cx="12177184" cy="23241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群組 11"/>
          <p:cNvGrpSpPr/>
          <p:nvPr/>
        </p:nvGrpSpPr>
        <p:grpSpPr>
          <a:xfrm>
            <a:off x="47328" y="6054390"/>
            <a:ext cx="12001333" cy="660181"/>
            <a:chOff x="35496" y="6054387"/>
            <a:chExt cx="9001000" cy="660181"/>
          </a:xfrm>
          <a:noFill/>
        </p:grpSpPr>
        <p:sp>
          <p:nvSpPr>
            <p:cNvPr id="7" name="矩形 12"/>
            <p:cNvSpPr/>
            <p:nvPr/>
          </p:nvSpPr>
          <p:spPr>
            <a:xfrm>
              <a:off x="5148064" y="6228601"/>
              <a:ext cx="3888432" cy="470898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altLang="zh-TW" sz="30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UNIVERSITY</a:t>
              </a:r>
              <a:endParaRPr lang="zh-TW" altLang="en-US" sz="27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endParaRPr>
            </a:p>
          </p:txBody>
        </p:sp>
        <p:sp>
          <p:nvSpPr>
            <p:cNvPr id="8" name="矩形 13"/>
            <p:cNvSpPr/>
            <p:nvPr/>
          </p:nvSpPr>
          <p:spPr>
            <a:xfrm>
              <a:off x="35496" y="6054387"/>
              <a:ext cx="5166320" cy="660181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TW" sz="45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FENG</a:t>
              </a:r>
              <a:r>
                <a:rPr lang="zh-TW" altLang="en-US" sz="45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 </a:t>
              </a:r>
              <a:r>
                <a:rPr lang="en-US" altLang="zh-TW" sz="4500" dirty="0">
                  <a:solidFill>
                    <a:prstClr val="white">
                      <a:alpha val="40000"/>
                    </a:prstClr>
                  </a:solidFill>
                  <a:latin typeface="Antique Olive Compact" pitchFamily="34" charset="0"/>
                </a:rPr>
                <a:t>CHIA</a:t>
              </a:r>
              <a:endParaRPr lang="zh-TW" altLang="en-US" sz="4500" dirty="0">
                <a:solidFill>
                  <a:prstClr val="white">
                    <a:alpha val="40000"/>
                  </a:prstClr>
                </a:solidFill>
                <a:latin typeface="Antique Olive Compact" pitchFamily="34" charset="0"/>
              </a:endParaRPr>
            </a:p>
          </p:txBody>
        </p:sp>
      </p:grp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4" y="1507050"/>
            <a:ext cx="11137237" cy="1849942"/>
          </a:xfrm>
          <a:noFill/>
        </p:spPr>
        <p:txBody>
          <a:bodyPr/>
          <a:lstStyle>
            <a:lvl1pPr marL="0" algn="ctr" defTabSz="685800" rtl="0" eaLnBrk="1" latinLnBrk="0" hangingPunct="1">
              <a:defRPr lang="zh-TW" altLang="en-US" sz="36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chemeClr val="bg1">
                      <a:alpha val="90000"/>
                    </a:scheme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35532" y="3861048"/>
            <a:ext cx="11137237" cy="1944216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0"/>
                    </a:prstClr>
                  </a:outerShdw>
                </a:effectLst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756983"/>
      </p:ext>
    </p:extLst>
  </p:cSld>
  <p:clrMapOvr>
    <a:masterClrMapping/>
  </p:clrMapOvr>
  <p:transition>
    <p:circl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"/>
          <p:cNvSpPr/>
          <p:nvPr/>
        </p:nvSpPr>
        <p:spPr>
          <a:xfrm>
            <a:off x="6768075" y="6348230"/>
            <a:ext cx="5184576" cy="4330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TW" sz="270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UNIVERSITY</a:t>
            </a:r>
            <a:endParaRPr lang="zh-TW" altLang="en-US" sz="240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</a:endParaRPr>
          </a:p>
        </p:txBody>
      </p:sp>
      <p:sp>
        <p:nvSpPr>
          <p:cNvPr id="5" name="矩形 30"/>
          <p:cNvSpPr/>
          <p:nvPr/>
        </p:nvSpPr>
        <p:spPr>
          <a:xfrm>
            <a:off x="527381" y="6197312"/>
            <a:ext cx="6888427" cy="6033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zh-TW" sz="405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FENG</a:t>
            </a:r>
            <a:r>
              <a:rPr lang="zh-TW" altLang="en-US" sz="405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 </a:t>
            </a:r>
            <a:r>
              <a:rPr lang="en-US" altLang="zh-TW" sz="4050" dirty="0">
                <a:solidFill>
                  <a:prstClr val="white">
                    <a:lumMod val="85000"/>
                    <a:alpha val="40000"/>
                  </a:prstClr>
                </a:solidFill>
                <a:latin typeface="Antique Olive Compact" pitchFamily="34" charset="0"/>
              </a:rPr>
              <a:t>CHIA</a:t>
            </a:r>
            <a:endParaRPr lang="zh-TW" altLang="en-US" sz="4050" dirty="0">
              <a:solidFill>
                <a:prstClr val="white">
                  <a:lumMod val="85000"/>
                  <a:alpha val="40000"/>
                </a:prstClr>
              </a:solidFill>
              <a:latin typeface="Antique Olive Compact" pitchFamily="34" charset="0"/>
            </a:endParaRPr>
          </a:p>
        </p:txBody>
      </p:sp>
      <p:cxnSp>
        <p:nvCxnSpPr>
          <p:cNvPr id="6" name="直線接點 2"/>
          <p:cNvCxnSpPr/>
          <p:nvPr/>
        </p:nvCxnSpPr>
        <p:spPr>
          <a:xfrm>
            <a:off x="0" y="2852738"/>
            <a:ext cx="12202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9"/>
          <p:cNvCxnSpPr/>
          <p:nvPr/>
        </p:nvCxnSpPr>
        <p:spPr>
          <a:xfrm flipV="1">
            <a:off x="0" y="6081713"/>
            <a:ext cx="12202584" cy="63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527384" y="764704"/>
            <a:ext cx="11137237" cy="648072"/>
          </a:xfrm>
          <a:noFill/>
        </p:spPr>
        <p:txBody>
          <a:bodyPr/>
          <a:lstStyle>
            <a:lvl1pPr marL="0" algn="l" defTabSz="685800" rtl="0" eaLnBrk="1" latinLnBrk="0" hangingPunct="1">
              <a:defRPr lang="zh-TW" altLang="en-US" sz="2700" b="1" kern="1200" baseline="0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0" name="副標題 2"/>
          <p:cNvSpPr>
            <a:spLocks noGrp="1"/>
          </p:cNvSpPr>
          <p:nvPr>
            <p:ph type="subTitle" idx="1"/>
          </p:nvPr>
        </p:nvSpPr>
        <p:spPr>
          <a:xfrm>
            <a:off x="527383" y="1412776"/>
            <a:ext cx="11137237" cy="1248544"/>
          </a:xfrm>
        </p:spPr>
        <p:txBody>
          <a:bodyPr/>
          <a:lstStyle>
            <a:lvl1pPr marL="0" indent="0" algn="l">
              <a:buNone/>
              <a:defRPr sz="2100" b="1">
                <a:solidFill>
                  <a:schemeClr val="tx1"/>
                </a:solidFill>
                <a:effectLst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1952860"/>
      </p:ext>
    </p:extLst>
  </p:cSld>
  <p:clrMapOvr>
    <a:masterClrMapping/>
  </p:clrMapOvr>
  <p:transition>
    <p:circl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2BE2B-D31E-4CBA-A7AB-50708CB852F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320365" y="6466191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0E1AB67-A4B7-4D8D-A3D7-C1AE9585C03B}" type="slidenum">
              <a:rPr lang="zh-TW" altLang="en-US" sz="105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zh-TW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685711"/>
      </p:ext>
    </p:extLst>
  </p:cSld>
  <p:clrMapOvr>
    <a:masterClrMapping/>
  </p:clrMapOvr>
  <p:transition>
    <p:circl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頁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440;p29"/>
          <p:cNvSpPr/>
          <p:nvPr/>
        </p:nvSpPr>
        <p:spPr>
          <a:xfrm>
            <a:off x="533889" y="0"/>
            <a:ext cx="2332939" cy="541296"/>
          </a:xfrm>
          <a:prstGeom prst="rect">
            <a:avLst/>
          </a:prstGeom>
          <a:solidFill>
            <a:srgbClr val="C88C2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441;p29"/>
          <p:cNvSpPr/>
          <p:nvPr/>
        </p:nvSpPr>
        <p:spPr>
          <a:xfrm>
            <a:off x="2" y="6386368"/>
            <a:ext cx="3892767" cy="471632"/>
          </a:xfrm>
          <a:prstGeom prst="rect">
            <a:avLst/>
          </a:prstGeom>
          <a:solidFill>
            <a:srgbClr val="C88C2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442;p29"/>
          <p:cNvSpPr/>
          <p:nvPr/>
        </p:nvSpPr>
        <p:spPr>
          <a:xfrm flipH="1">
            <a:off x="7205803" y="1213745"/>
            <a:ext cx="4110167" cy="4275518"/>
          </a:xfrm>
          <a:prstGeom prst="rect">
            <a:avLst/>
          </a:prstGeom>
          <a:solidFill>
            <a:srgbClr val="EAE5E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443;p29"/>
          <p:cNvSpPr/>
          <p:nvPr/>
        </p:nvSpPr>
        <p:spPr>
          <a:xfrm>
            <a:off x="10815944" y="4417365"/>
            <a:ext cx="971691" cy="2440637"/>
          </a:xfrm>
          <a:prstGeom prst="rect">
            <a:avLst/>
          </a:prstGeom>
          <a:solidFill>
            <a:srgbClr val="B3A29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8" name="Google Shape;444;p29"/>
          <p:cNvCxnSpPr/>
          <p:nvPr/>
        </p:nvCxnSpPr>
        <p:spPr>
          <a:xfrm>
            <a:off x="7737921" y="403269"/>
            <a:ext cx="4454081" cy="0"/>
          </a:xfrm>
          <a:prstGeom prst="straightConnector1">
            <a:avLst/>
          </a:prstGeom>
          <a:noFill/>
          <a:ln w="9525" cap="flat" cmpd="sng">
            <a:solidFill>
              <a:srgbClr val="312C2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" name="Google Shape;445;p29"/>
          <p:cNvGrpSpPr/>
          <p:nvPr/>
        </p:nvGrpSpPr>
        <p:grpSpPr>
          <a:xfrm>
            <a:off x="10577816" y="3882440"/>
            <a:ext cx="238141" cy="541209"/>
            <a:chOff x="10402525" y="1504158"/>
            <a:chExt cx="326757" cy="742601"/>
          </a:xfrm>
        </p:grpSpPr>
        <p:sp>
          <p:nvSpPr>
            <p:cNvPr id="40" name="Google Shape;446;p29"/>
            <p:cNvSpPr/>
            <p:nvPr/>
          </p:nvSpPr>
          <p:spPr>
            <a:xfrm>
              <a:off x="10402525" y="1504158"/>
              <a:ext cx="55595" cy="742601"/>
            </a:xfrm>
            <a:custGeom>
              <a:avLst/>
              <a:gdLst/>
              <a:ahLst/>
              <a:cxnLst/>
              <a:rect l="l" t="t" r="r" b="b"/>
              <a:pathLst>
                <a:path w="10790" h="613720" extrusionOk="0">
                  <a:moveTo>
                    <a:pt x="5395" y="0"/>
                  </a:moveTo>
                  <a:lnTo>
                    <a:pt x="5114" y="34"/>
                  </a:lnTo>
                  <a:lnTo>
                    <a:pt x="4833" y="135"/>
                  </a:lnTo>
                  <a:lnTo>
                    <a:pt x="4560" y="269"/>
                  </a:lnTo>
                  <a:lnTo>
                    <a:pt x="4294" y="471"/>
                  </a:lnTo>
                  <a:lnTo>
                    <a:pt x="4028" y="740"/>
                  </a:lnTo>
                  <a:lnTo>
                    <a:pt x="3769" y="1043"/>
                  </a:lnTo>
                  <a:lnTo>
                    <a:pt x="3518" y="1413"/>
                  </a:lnTo>
                  <a:lnTo>
                    <a:pt x="3274" y="1850"/>
                  </a:lnTo>
                  <a:lnTo>
                    <a:pt x="3037" y="2321"/>
                  </a:lnTo>
                  <a:lnTo>
                    <a:pt x="2801" y="2826"/>
                  </a:lnTo>
                  <a:lnTo>
                    <a:pt x="2572" y="3398"/>
                  </a:lnTo>
                  <a:lnTo>
                    <a:pt x="2358" y="4003"/>
                  </a:lnTo>
                  <a:lnTo>
                    <a:pt x="2143" y="4643"/>
                  </a:lnTo>
                  <a:lnTo>
                    <a:pt x="1944" y="5349"/>
                  </a:lnTo>
                  <a:lnTo>
                    <a:pt x="1744" y="6089"/>
                  </a:lnTo>
                  <a:lnTo>
                    <a:pt x="1559" y="6863"/>
                  </a:lnTo>
                  <a:lnTo>
                    <a:pt x="1382" y="7670"/>
                  </a:lnTo>
                  <a:lnTo>
                    <a:pt x="1212" y="8511"/>
                  </a:lnTo>
                  <a:lnTo>
                    <a:pt x="1057" y="9420"/>
                  </a:lnTo>
                  <a:lnTo>
                    <a:pt x="909" y="10328"/>
                  </a:lnTo>
                  <a:lnTo>
                    <a:pt x="769" y="11270"/>
                  </a:lnTo>
                  <a:lnTo>
                    <a:pt x="636" y="12245"/>
                  </a:lnTo>
                  <a:lnTo>
                    <a:pt x="525" y="13255"/>
                  </a:lnTo>
                  <a:lnTo>
                    <a:pt x="414" y="14298"/>
                  </a:lnTo>
                  <a:lnTo>
                    <a:pt x="318" y="15340"/>
                  </a:lnTo>
                  <a:lnTo>
                    <a:pt x="237" y="16417"/>
                  </a:lnTo>
                  <a:lnTo>
                    <a:pt x="163" y="17527"/>
                  </a:lnTo>
                  <a:lnTo>
                    <a:pt x="103" y="18671"/>
                  </a:lnTo>
                  <a:lnTo>
                    <a:pt x="59" y="19815"/>
                  </a:lnTo>
                  <a:lnTo>
                    <a:pt x="22" y="20959"/>
                  </a:lnTo>
                  <a:lnTo>
                    <a:pt x="0" y="22136"/>
                  </a:lnTo>
                  <a:lnTo>
                    <a:pt x="0" y="23347"/>
                  </a:lnTo>
                  <a:lnTo>
                    <a:pt x="0" y="24558"/>
                  </a:lnTo>
                  <a:lnTo>
                    <a:pt x="22" y="25736"/>
                  </a:lnTo>
                  <a:lnTo>
                    <a:pt x="59" y="26879"/>
                  </a:lnTo>
                  <a:lnTo>
                    <a:pt x="103" y="28023"/>
                  </a:lnTo>
                  <a:lnTo>
                    <a:pt x="163" y="29167"/>
                  </a:lnTo>
                  <a:lnTo>
                    <a:pt x="237" y="30277"/>
                  </a:lnTo>
                  <a:lnTo>
                    <a:pt x="318" y="31354"/>
                  </a:lnTo>
                  <a:lnTo>
                    <a:pt x="414" y="32397"/>
                  </a:lnTo>
                  <a:lnTo>
                    <a:pt x="525" y="33440"/>
                  </a:lnTo>
                  <a:lnTo>
                    <a:pt x="636" y="34449"/>
                  </a:lnTo>
                  <a:lnTo>
                    <a:pt x="769" y="35424"/>
                  </a:lnTo>
                  <a:lnTo>
                    <a:pt x="909" y="36366"/>
                  </a:lnTo>
                  <a:lnTo>
                    <a:pt x="1057" y="37275"/>
                  </a:lnTo>
                  <a:lnTo>
                    <a:pt x="1212" y="38183"/>
                  </a:lnTo>
                  <a:lnTo>
                    <a:pt x="1382" y="39024"/>
                  </a:lnTo>
                  <a:lnTo>
                    <a:pt x="1559" y="39831"/>
                  </a:lnTo>
                  <a:lnTo>
                    <a:pt x="1744" y="40605"/>
                  </a:lnTo>
                  <a:lnTo>
                    <a:pt x="1944" y="41345"/>
                  </a:lnTo>
                  <a:lnTo>
                    <a:pt x="2143" y="42052"/>
                  </a:lnTo>
                  <a:lnTo>
                    <a:pt x="2358" y="42691"/>
                  </a:lnTo>
                  <a:lnTo>
                    <a:pt x="2572" y="43296"/>
                  </a:lnTo>
                  <a:lnTo>
                    <a:pt x="2801" y="43868"/>
                  </a:lnTo>
                  <a:lnTo>
                    <a:pt x="3037" y="44373"/>
                  </a:lnTo>
                  <a:lnTo>
                    <a:pt x="3274" y="44844"/>
                  </a:lnTo>
                  <a:lnTo>
                    <a:pt x="3518" y="45281"/>
                  </a:lnTo>
                  <a:lnTo>
                    <a:pt x="3769" y="45651"/>
                  </a:lnTo>
                  <a:lnTo>
                    <a:pt x="4028" y="45954"/>
                  </a:lnTo>
                  <a:lnTo>
                    <a:pt x="4294" y="46223"/>
                  </a:lnTo>
                  <a:lnTo>
                    <a:pt x="4560" y="46425"/>
                  </a:lnTo>
                  <a:lnTo>
                    <a:pt x="4833" y="46560"/>
                  </a:lnTo>
                  <a:lnTo>
                    <a:pt x="5114" y="46661"/>
                  </a:lnTo>
                  <a:lnTo>
                    <a:pt x="5395" y="46694"/>
                  </a:lnTo>
                  <a:lnTo>
                    <a:pt x="5668" y="46661"/>
                  </a:lnTo>
                  <a:lnTo>
                    <a:pt x="5942" y="46560"/>
                  </a:lnTo>
                  <a:lnTo>
                    <a:pt x="6215" y="46425"/>
                  </a:lnTo>
                  <a:lnTo>
                    <a:pt x="6474" y="46223"/>
                  </a:lnTo>
                  <a:lnTo>
                    <a:pt x="6740" y="45954"/>
                  </a:lnTo>
                  <a:lnTo>
                    <a:pt x="6991" y="45651"/>
                  </a:lnTo>
                  <a:lnTo>
                    <a:pt x="7243" y="45281"/>
                  </a:lnTo>
                  <a:lnTo>
                    <a:pt x="7486" y="44844"/>
                  </a:lnTo>
                  <a:lnTo>
                    <a:pt x="7730" y="44373"/>
                  </a:lnTo>
                  <a:lnTo>
                    <a:pt x="7959" y="43868"/>
                  </a:lnTo>
                  <a:lnTo>
                    <a:pt x="8189" y="43296"/>
                  </a:lnTo>
                  <a:lnTo>
                    <a:pt x="8403" y="42691"/>
                  </a:lnTo>
                  <a:lnTo>
                    <a:pt x="8617" y="42052"/>
                  </a:lnTo>
                  <a:lnTo>
                    <a:pt x="8824" y="41345"/>
                  </a:lnTo>
                  <a:lnTo>
                    <a:pt x="9016" y="40605"/>
                  </a:lnTo>
                  <a:lnTo>
                    <a:pt x="9208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1" y="37275"/>
                  </a:lnTo>
                  <a:lnTo>
                    <a:pt x="9866" y="36366"/>
                  </a:lnTo>
                  <a:lnTo>
                    <a:pt x="10007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1" y="32397"/>
                  </a:lnTo>
                  <a:lnTo>
                    <a:pt x="10465" y="31354"/>
                  </a:lnTo>
                  <a:lnTo>
                    <a:pt x="10546" y="30277"/>
                  </a:lnTo>
                  <a:lnTo>
                    <a:pt x="10620" y="29167"/>
                  </a:lnTo>
                  <a:lnTo>
                    <a:pt x="10679" y="28023"/>
                  </a:lnTo>
                  <a:lnTo>
                    <a:pt x="10731" y="26879"/>
                  </a:lnTo>
                  <a:lnTo>
                    <a:pt x="10760" y="25736"/>
                  </a:lnTo>
                  <a:lnTo>
                    <a:pt x="10783" y="24558"/>
                  </a:lnTo>
                  <a:lnTo>
                    <a:pt x="10790" y="23347"/>
                  </a:lnTo>
                  <a:lnTo>
                    <a:pt x="10783" y="22136"/>
                  </a:lnTo>
                  <a:lnTo>
                    <a:pt x="10760" y="20959"/>
                  </a:lnTo>
                  <a:lnTo>
                    <a:pt x="10731" y="19815"/>
                  </a:lnTo>
                  <a:lnTo>
                    <a:pt x="10679" y="18671"/>
                  </a:lnTo>
                  <a:lnTo>
                    <a:pt x="10620" y="17527"/>
                  </a:lnTo>
                  <a:lnTo>
                    <a:pt x="10546" y="16417"/>
                  </a:lnTo>
                  <a:lnTo>
                    <a:pt x="10465" y="15340"/>
                  </a:lnTo>
                  <a:lnTo>
                    <a:pt x="10361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07" y="11270"/>
                  </a:lnTo>
                  <a:lnTo>
                    <a:pt x="9866" y="10328"/>
                  </a:lnTo>
                  <a:lnTo>
                    <a:pt x="9711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8" y="6863"/>
                  </a:lnTo>
                  <a:lnTo>
                    <a:pt x="9016" y="6089"/>
                  </a:lnTo>
                  <a:lnTo>
                    <a:pt x="8824" y="5349"/>
                  </a:lnTo>
                  <a:lnTo>
                    <a:pt x="8617" y="4643"/>
                  </a:lnTo>
                  <a:lnTo>
                    <a:pt x="8403" y="4003"/>
                  </a:lnTo>
                  <a:lnTo>
                    <a:pt x="8189" y="3398"/>
                  </a:lnTo>
                  <a:lnTo>
                    <a:pt x="7959" y="2826"/>
                  </a:lnTo>
                  <a:lnTo>
                    <a:pt x="7730" y="2321"/>
                  </a:lnTo>
                  <a:lnTo>
                    <a:pt x="7486" y="1850"/>
                  </a:lnTo>
                  <a:lnTo>
                    <a:pt x="7243" y="1413"/>
                  </a:lnTo>
                  <a:lnTo>
                    <a:pt x="6991" y="1043"/>
                  </a:lnTo>
                  <a:lnTo>
                    <a:pt x="6740" y="740"/>
                  </a:lnTo>
                  <a:lnTo>
                    <a:pt x="6474" y="471"/>
                  </a:lnTo>
                  <a:lnTo>
                    <a:pt x="6215" y="269"/>
                  </a:lnTo>
                  <a:lnTo>
                    <a:pt x="5942" y="135"/>
                  </a:lnTo>
                  <a:lnTo>
                    <a:pt x="5668" y="34"/>
                  </a:lnTo>
                  <a:lnTo>
                    <a:pt x="5395" y="0"/>
                  </a:lnTo>
                  <a:close/>
                  <a:moveTo>
                    <a:pt x="5395" y="113472"/>
                  </a:moveTo>
                  <a:lnTo>
                    <a:pt x="5114" y="113506"/>
                  </a:lnTo>
                  <a:lnTo>
                    <a:pt x="4833" y="113573"/>
                  </a:lnTo>
                  <a:lnTo>
                    <a:pt x="4560" y="113742"/>
                  </a:lnTo>
                  <a:lnTo>
                    <a:pt x="4294" y="113943"/>
                  </a:lnTo>
                  <a:lnTo>
                    <a:pt x="4028" y="114213"/>
                  </a:lnTo>
                  <a:lnTo>
                    <a:pt x="3769" y="114515"/>
                  </a:lnTo>
                  <a:lnTo>
                    <a:pt x="3518" y="114885"/>
                  </a:lnTo>
                  <a:lnTo>
                    <a:pt x="3274" y="115323"/>
                  </a:lnTo>
                  <a:lnTo>
                    <a:pt x="3037" y="115794"/>
                  </a:lnTo>
                  <a:lnTo>
                    <a:pt x="2801" y="116298"/>
                  </a:lnTo>
                  <a:lnTo>
                    <a:pt x="2572" y="116870"/>
                  </a:lnTo>
                  <a:lnTo>
                    <a:pt x="2358" y="117476"/>
                  </a:lnTo>
                  <a:lnTo>
                    <a:pt x="2143" y="118115"/>
                  </a:lnTo>
                  <a:lnTo>
                    <a:pt x="1944" y="118821"/>
                  </a:lnTo>
                  <a:lnTo>
                    <a:pt x="1744" y="119562"/>
                  </a:lnTo>
                  <a:lnTo>
                    <a:pt x="1559" y="120335"/>
                  </a:lnTo>
                  <a:lnTo>
                    <a:pt x="1382" y="121143"/>
                  </a:lnTo>
                  <a:lnTo>
                    <a:pt x="1212" y="121984"/>
                  </a:lnTo>
                  <a:lnTo>
                    <a:pt x="1057" y="122858"/>
                  </a:lnTo>
                  <a:lnTo>
                    <a:pt x="909" y="123800"/>
                  </a:lnTo>
                  <a:lnTo>
                    <a:pt x="769" y="124742"/>
                  </a:lnTo>
                  <a:lnTo>
                    <a:pt x="636" y="125718"/>
                  </a:lnTo>
                  <a:lnTo>
                    <a:pt x="525" y="126727"/>
                  </a:lnTo>
                  <a:lnTo>
                    <a:pt x="414" y="127736"/>
                  </a:lnTo>
                  <a:lnTo>
                    <a:pt x="318" y="128813"/>
                  </a:lnTo>
                  <a:lnTo>
                    <a:pt x="237" y="129889"/>
                  </a:lnTo>
                  <a:lnTo>
                    <a:pt x="163" y="131000"/>
                  </a:lnTo>
                  <a:lnTo>
                    <a:pt x="103" y="132110"/>
                  </a:lnTo>
                  <a:lnTo>
                    <a:pt x="59" y="133254"/>
                  </a:lnTo>
                  <a:lnTo>
                    <a:pt x="22" y="134431"/>
                  </a:lnTo>
                  <a:lnTo>
                    <a:pt x="0" y="135608"/>
                  </a:lnTo>
                  <a:lnTo>
                    <a:pt x="0" y="136820"/>
                  </a:lnTo>
                  <a:lnTo>
                    <a:pt x="0" y="137997"/>
                  </a:lnTo>
                  <a:lnTo>
                    <a:pt x="22" y="139174"/>
                  </a:lnTo>
                  <a:lnTo>
                    <a:pt x="59" y="140352"/>
                  </a:lnTo>
                  <a:lnTo>
                    <a:pt x="103" y="141496"/>
                  </a:lnTo>
                  <a:lnTo>
                    <a:pt x="163" y="142640"/>
                  </a:lnTo>
                  <a:lnTo>
                    <a:pt x="237" y="143716"/>
                  </a:lnTo>
                  <a:lnTo>
                    <a:pt x="318" y="144826"/>
                  </a:lnTo>
                  <a:lnTo>
                    <a:pt x="414" y="145869"/>
                  </a:lnTo>
                  <a:lnTo>
                    <a:pt x="525" y="146912"/>
                  </a:lnTo>
                  <a:lnTo>
                    <a:pt x="636" y="147921"/>
                  </a:lnTo>
                  <a:lnTo>
                    <a:pt x="769" y="148897"/>
                  </a:lnTo>
                  <a:lnTo>
                    <a:pt x="909" y="149839"/>
                  </a:lnTo>
                  <a:lnTo>
                    <a:pt x="1057" y="150747"/>
                  </a:lnTo>
                  <a:lnTo>
                    <a:pt x="1212" y="151622"/>
                  </a:lnTo>
                  <a:lnTo>
                    <a:pt x="1382" y="152496"/>
                  </a:lnTo>
                  <a:lnTo>
                    <a:pt x="1559" y="153304"/>
                  </a:lnTo>
                  <a:lnTo>
                    <a:pt x="1744" y="154078"/>
                  </a:lnTo>
                  <a:lnTo>
                    <a:pt x="1944" y="154818"/>
                  </a:lnTo>
                  <a:lnTo>
                    <a:pt x="2143" y="155491"/>
                  </a:lnTo>
                  <a:lnTo>
                    <a:pt x="2358" y="156163"/>
                  </a:lnTo>
                  <a:lnTo>
                    <a:pt x="2572" y="156769"/>
                  </a:lnTo>
                  <a:lnTo>
                    <a:pt x="2801" y="157341"/>
                  </a:lnTo>
                  <a:lnTo>
                    <a:pt x="3037" y="157845"/>
                  </a:lnTo>
                  <a:lnTo>
                    <a:pt x="3274" y="158316"/>
                  </a:lnTo>
                  <a:lnTo>
                    <a:pt x="3518" y="158720"/>
                  </a:lnTo>
                  <a:lnTo>
                    <a:pt x="3769" y="159090"/>
                  </a:lnTo>
                  <a:lnTo>
                    <a:pt x="4028" y="159427"/>
                  </a:lnTo>
                  <a:lnTo>
                    <a:pt x="4294" y="159696"/>
                  </a:lnTo>
                  <a:lnTo>
                    <a:pt x="4560" y="159898"/>
                  </a:lnTo>
                  <a:lnTo>
                    <a:pt x="4833" y="160032"/>
                  </a:lnTo>
                  <a:lnTo>
                    <a:pt x="5114" y="160133"/>
                  </a:lnTo>
                  <a:lnTo>
                    <a:pt x="5395" y="160167"/>
                  </a:lnTo>
                  <a:lnTo>
                    <a:pt x="5668" y="160133"/>
                  </a:lnTo>
                  <a:lnTo>
                    <a:pt x="5942" y="160032"/>
                  </a:lnTo>
                  <a:lnTo>
                    <a:pt x="6215" y="159898"/>
                  </a:lnTo>
                  <a:lnTo>
                    <a:pt x="6474" y="159696"/>
                  </a:lnTo>
                  <a:lnTo>
                    <a:pt x="6740" y="159427"/>
                  </a:lnTo>
                  <a:lnTo>
                    <a:pt x="6991" y="159090"/>
                  </a:lnTo>
                  <a:lnTo>
                    <a:pt x="7243" y="158720"/>
                  </a:lnTo>
                  <a:lnTo>
                    <a:pt x="7486" y="158316"/>
                  </a:lnTo>
                  <a:lnTo>
                    <a:pt x="7730" y="157845"/>
                  </a:lnTo>
                  <a:lnTo>
                    <a:pt x="7959" y="157341"/>
                  </a:lnTo>
                  <a:lnTo>
                    <a:pt x="8189" y="156769"/>
                  </a:lnTo>
                  <a:lnTo>
                    <a:pt x="8403" y="156163"/>
                  </a:lnTo>
                  <a:lnTo>
                    <a:pt x="8617" y="155491"/>
                  </a:lnTo>
                  <a:lnTo>
                    <a:pt x="8824" y="154818"/>
                  </a:lnTo>
                  <a:lnTo>
                    <a:pt x="9016" y="154078"/>
                  </a:lnTo>
                  <a:lnTo>
                    <a:pt x="9208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1" y="150747"/>
                  </a:lnTo>
                  <a:lnTo>
                    <a:pt x="9866" y="149839"/>
                  </a:lnTo>
                  <a:lnTo>
                    <a:pt x="10007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1" y="145869"/>
                  </a:lnTo>
                  <a:lnTo>
                    <a:pt x="10465" y="144826"/>
                  </a:lnTo>
                  <a:lnTo>
                    <a:pt x="10546" y="143716"/>
                  </a:lnTo>
                  <a:lnTo>
                    <a:pt x="10620" y="142640"/>
                  </a:lnTo>
                  <a:lnTo>
                    <a:pt x="10679" y="141496"/>
                  </a:lnTo>
                  <a:lnTo>
                    <a:pt x="10731" y="140352"/>
                  </a:lnTo>
                  <a:lnTo>
                    <a:pt x="10760" y="139174"/>
                  </a:lnTo>
                  <a:lnTo>
                    <a:pt x="10783" y="137997"/>
                  </a:lnTo>
                  <a:lnTo>
                    <a:pt x="10790" y="136820"/>
                  </a:lnTo>
                  <a:lnTo>
                    <a:pt x="10783" y="135608"/>
                  </a:lnTo>
                  <a:lnTo>
                    <a:pt x="10760" y="134431"/>
                  </a:lnTo>
                  <a:lnTo>
                    <a:pt x="10731" y="133254"/>
                  </a:lnTo>
                  <a:lnTo>
                    <a:pt x="10679" y="132110"/>
                  </a:lnTo>
                  <a:lnTo>
                    <a:pt x="10620" y="131000"/>
                  </a:lnTo>
                  <a:lnTo>
                    <a:pt x="10546" y="129889"/>
                  </a:lnTo>
                  <a:lnTo>
                    <a:pt x="10465" y="128813"/>
                  </a:lnTo>
                  <a:lnTo>
                    <a:pt x="10361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07" y="124742"/>
                  </a:lnTo>
                  <a:lnTo>
                    <a:pt x="9866" y="123800"/>
                  </a:lnTo>
                  <a:lnTo>
                    <a:pt x="9711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8" y="120335"/>
                  </a:lnTo>
                  <a:lnTo>
                    <a:pt x="9016" y="119562"/>
                  </a:lnTo>
                  <a:lnTo>
                    <a:pt x="8824" y="118821"/>
                  </a:lnTo>
                  <a:lnTo>
                    <a:pt x="8617" y="118115"/>
                  </a:lnTo>
                  <a:lnTo>
                    <a:pt x="8403" y="117476"/>
                  </a:lnTo>
                  <a:lnTo>
                    <a:pt x="8189" y="116870"/>
                  </a:lnTo>
                  <a:lnTo>
                    <a:pt x="7959" y="116298"/>
                  </a:lnTo>
                  <a:lnTo>
                    <a:pt x="7730" y="115794"/>
                  </a:lnTo>
                  <a:lnTo>
                    <a:pt x="7486" y="115323"/>
                  </a:lnTo>
                  <a:lnTo>
                    <a:pt x="7243" y="114885"/>
                  </a:lnTo>
                  <a:lnTo>
                    <a:pt x="6991" y="114515"/>
                  </a:lnTo>
                  <a:lnTo>
                    <a:pt x="6740" y="114213"/>
                  </a:lnTo>
                  <a:lnTo>
                    <a:pt x="6474" y="113943"/>
                  </a:lnTo>
                  <a:lnTo>
                    <a:pt x="6215" y="113742"/>
                  </a:lnTo>
                  <a:lnTo>
                    <a:pt x="5942" y="113573"/>
                  </a:lnTo>
                  <a:lnTo>
                    <a:pt x="5668" y="113506"/>
                  </a:lnTo>
                  <a:lnTo>
                    <a:pt x="5395" y="113472"/>
                  </a:lnTo>
                  <a:close/>
                  <a:moveTo>
                    <a:pt x="5114" y="226945"/>
                  </a:moveTo>
                  <a:lnTo>
                    <a:pt x="4833" y="227046"/>
                  </a:lnTo>
                  <a:lnTo>
                    <a:pt x="4560" y="227214"/>
                  </a:lnTo>
                  <a:lnTo>
                    <a:pt x="4294" y="227416"/>
                  </a:lnTo>
                  <a:lnTo>
                    <a:pt x="4028" y="227651"/>
                  </a:lnTo>
                  <a:lnTo>
                    <a:pt x="3769" y="227988"/>
                  </a:lnTo>
                  <a:lnTo>
                    <a:pt x="3518" y="228358"/>
                  </a:lnTo>
                  <a:lnTo>
                    <a:pt x="3274" y="228761"/>
                  </a:lnTo>
                  <a:lnTo>
                    <a:pt x="3037" y="229232"/>
                  </a:lnTo>
                  <a:lnTo>
                    <a:pt x="2801" y="229771"/>
                  </a:lnTo>
                  <a:lnTo>
                    <a:pt x="2572" y="230309"/>
                  </a:lnTo>
                  <a:lnTo>
                    <a:pt x="2358" y="230915"/>
                  </a:lnTo>
                  <a:lnTo>
                    <a:pt x="2143" y="231587"/>
                  </a:lnTo>
                  <a:lnTo>
                    <a:pt x="1944" y="232260"/>
                  </a:lnTo>
                  <a:lnTo>
                    <a:pt x="1744" y="233000"/>
                  </a:lnTo>
                  <a:lnTo>
                    <a:pt x="1559" y="233774"/>
                  </a:lnTo>
                  <a:lnTo>
                    <a:pt x="1382" y="234581"/>
                  </a:lnTo>
                  <a:lnTo>
                    <a:pt x="1212" y="235422"/>
                  </a:lnTo>
                  <a:lnTo>
                    <a:pt x="1057" y="236331"/>
                  </a:lnTo>
                  <a:lnTo>
                    <a:pt x="909" y="237239"/>
                  </a:lnTo>
                  <a:lnTo>
                    <a:pt x="769" y="238181"/>
                  </a:lnTo>
                  <a:lnTo>
                    <a:pt x="636" y="239157"/>
                  </a:lnTo>
                  <a:lnTo>
                    <a:pt x="525" y="240166"/>
                  </a:lnTo>
                  <a:lnTo>
                    <a:pt x="414" y="241209"/>
                  </a:lnTo>
                  <a:lnTo>
                    <a:pt x="318" y="242252"/>
                  </a:lnTo>
                  <a:lnTo>
                    <a:pt x="237" y="243328"/>
                  </a:lnTo>
                  <a:lnTo>
                    <a:pt x="163" y="244438"/>
                  </a:lnTo>
                  <a:lnTo>
                    <a:pt x="103" y="245582"/>
                  </a:lnTo>
                  <a:lnTo>
                    <a:pt x="59" y="246726"/>
                  </a:lnTo>
                  <a:lnTo>
                    <a:pt x="22" y="247903"/>
                  </a:lnTo>
                  <a:lnTo>
                    <a:pt x="0" y="249081"/>
                  </a:lnTo>
                  <a:lnTo>
                    <a:pt x="0" y="250258"/>
                  </a:lnTo>
                  <a:lnTo>
                    <a:pt x="0" y="251469"/>
                  </a:lnTo>
                  <a:lnTo>
                    <a:pt x="22" y="252647"/>
                  </a:lnTo>
                  <a:lnTo>
                    <a:pt x="59" y="253824"/>
                  </a:lnTo>
                  <a:lnTo>
                    <a:pt x="103" y="254968"/>
                  </a:lnTo>
                  <a:lnTo>
                    <a:pt x="163" y="256078"/>
                  </a:lnTo>
                  <a:lnTo>
                    <a:pt x="237" y="257188"/>
                  </a:lnTo>
                  <a:lnTo>
                    <a:pt x="318" y="258265"/>
                  </a:lnTo>
                  <a:lnTo>
                    <a:pt x="414" y="259341"/>
                  </a:lnTo>
                  <a:lnTo>
                    <a:pt x="525" y="260384"/>
                  </a:lnTo>
                  <a:lnTo>
                    <a:pt x="636" y="261360"/>
                  </a:lnTo>
                  <a:lnTo>
                    <a:pt x="769" y="262336"/>
                  </a:lnTo>
                  <a:lnTo>
                    <a:pt x="909" y="263311"/>
                  </a:lnTo>
                  <a:lnTo>
                    <a:pt x="1057" y="264220"/>
                  </a:lnTo>
                  <a:lnTo>
                    <a:pt x="1212" y="265094"/>
                  </a:lnTo>
                  <a:lnTo>
                    <a:pt x="1382" y="265935"/>
                  </a:lnTo>
                  <a:lnTo>
                    <a:pt x="1559" y="266743"/>
                  </a:lnTo>
                  <a:lnTo>
                    <a:pt x="1744" y="267516"/>
                  </a:lnTo>
                  <a:lnTo>
                    <a:pt x="1944" y="268256"/>
                  </a:lnTo>
                  <a:lnTo>
                    <a:pt x="2143" y="268963"/>
                  </a:lnTo>
                  <a:lnTo>
                    <a:pt x="2358" y="269602"/>
                  </a:lnTo>
                  <a:lnTo>
                    <a:pt x="2572" y="270208"/>
                  </a:lnTo>
                  <a:lnTo>
                    <a:pt x="2801" y="270780"/>
                  </a:lnTo>
                  <a:lnTo>
                    <a:pt x="3037" y="271318"/>
                  </a:lnTo>
                  <a:lnTo>
                    <a:pt x="3274" y="271789"/>
                  </a:lnTo>
                  <a:lnTo>
                    <a:pt x="3518" y="272193"/>
                  </a:lnTo>
                  <a:lnTo>
                    <a:pt x="3769" y="272563"/>
                  </a:lnTo>
                  <a:lnTo>
                    <a:pt x="4028" y="272865"/>
                  </a:lnTo>
                  <a:lnTo>
                    <a:pt x="4294" y="273134"/>
                  </a:lnTo>
                  <a:lnTo>
                    <a:pt x="4560" y="273336"/>
                  </a:lnTo>
                  <a:lnTo>
                    <a:pt x="4833" y="273505"/>
                  </a:lnTo>
                  <a:lnTo>
                    <a:pt x="5114" y="273572"/>
                  </a:lnTo>
                  <a:lnTo>
                    <a:pt x="5395" y="273605"/>
                  </a:lnTo>
                  <a:lnTo>
                    <a:pt x="5668" y="273572"/>
                  </a:lnTo>
                  <a:lnTo>
                    <a:pt x="5942" y="273505"/>
                  </a:lnTo>
                  <a:lnTo>
                    <a:pt x="6215" y="273336"/>
                  </a:lnTo>
                  <a:lnTo>
                    <a:pt x="6474" y="273134"/>
                  </a:lnTo>
                  <a:lnTo>
                    <a:pt x="6740" y="272865"/>
                  </a:lnTo>
                  <a:lnTo>
                    <a:pt x="6991" y="272563"/>
                  </a:lnTo>
                  <a:lnTo>
                    <a:pt x="7243" y="272193"/>
                  </a:lnTo>
                  <a:lnTo>
                    <a:pt x="7486" y="271789"/>
                  </a:lnTo>
                  <a:lnTo>
                    <a:pt x="7730" y="271318"/>
                  </a:lnTo>
                  <a:lnTo>
                    <a:pt x="7959" y="270780"/>
                  </a:lnTo>
                  <a:lnTo>
                    <a:pt x="8189" y="270208"/>
                  </a:lnTo>
                  <a:lnTo>
                    <a:pt x="8403" y="269602"/>
                  </a:lnTo>
                  <a:lnTo>
                    <a:pt x="8617" y="268963"/>
                  </a:lnTo>
                  <a:lnTo>
                    <a:pt x="8824" y="268256"/>
                  </a:lnTo>
                  <a:lnTo>
                    <a:pt x="9016" y="267516"/>
                  </a:lnTo>
                  <a:lnTo>
                    <a:pt x="9208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1" y="264220"/>
                  </a:lnTo>
                  <a:lnTo>
                    <a:pt x="9866" y="263311"/>
                  </a:lnTo>
                  <a:lnTo>
                    <a:pt x="10007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1" y="259341"/>
                  </a:lnTo>
                  <a:lnTo>
                    <a:pt x="10465" y="258265"/>
                  </a:lnTo>
                  <a:lnTo>
                    <a:pt x="10546" y="257188"/>
                  </a:lnTo>
                  <a:lnTo>
                    <a:pt x="10620" y="256078"/>
                  </a:lnTo>
                  <a:lnTo>
                    <a:pt x="10679" y="254968"/>
                  </a:lnTo>
                  <a:lnTo>
                    <a:pt x="10731" y="253824"/>
                  </a:lnTo>
                  <a:lnTo>
                    <a:pt x="10760" y="252647"/>
                  </a:lnTo>
                  <a:lnTo>
                    <a:pt x="10783" y="251469"/>
                  </a:lnTo>
                  <a:lnTo>
                    <a:pt x="10790" y="250258"/>
                  </a:lnTo>
                  <a:lnTo>
                    <a:pt x="10783" y="249081"/>
                  </a:lnTo>
                  <a:lnTo>
                    <a:pt x="10760" y="247903"/>
                  </a:lnTo>
                  <a:lnTo>
                    <a:pt x="10731" y="246726"/>
                  </a:lnTo>
                  <a:lnTo>
                    <a:pt x="10679" y="245582"/>
                  </a:lnTo>
                  <a:lnTo>
                    <a:pt x="10620" y="244438"/>
                  </a:lnTo>
                  <a:lnTo>
                    <a:pt x="10546" y="243328"/>
                  </a:lnTo>
                  <a:lnTo>
                    <a:pt x="10465" y="242252"/>
                  </a:lnTo>
                  <a:lnTo>
                    <a:pt x="10361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07" y="238181"/>
                  </a:lnTo>
                  <a:lnTo>
                    <a:pt x="9866" y="237239"/>
                  </a:lnTo>
                  <a:lnTo>
                    <a:pt x="9711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8" y="233774"/>
                  </a:lnTo>
                  <a:lnTo>
                    <a:pt x="9016" y="233000"/>
                  </a:lnTo>
                  <a:lnTo>
                    <a:pt x="8824" y="232260"/>
                  </a:lnTo>
                  <a:lnTo>
                    <a:pt x="8617" y="231587"/>
                  </a:lnTo>
                  <a:lnTo>
                    <a:pt x="8403" y="230915"/>
                  </a:lnTo>
                  <a:lnTo>
                    <a:pt x="8189" y="230309"/>
                  </a:lnTo>
                  <a:lnTo>
                    <a:pt x="7959" y="229771"/>
                  </a:lnTo>
                  <a:lnTo>
                    <a:pt x="7730" y="229232"/>
                  </a:lnTo>
                  <a:lnTo>
                    <a:pt x="7486" y="228761"/>
                  </a:lnTo>
                  <a:lnTo>
                    <a:pt x="7243" y="228358"/>
                  </a:lnTo>
                  <a:lnTo>
                    <a:pt x="6991" y="227988"/>
                  </a:lnTo>
                  <a:lnTo>
                    <a:pt x="6740" y="227651"/>
                  </a:lnTo>
                  <a:lnTo>
                    <a:pt x="6474" y="227416"/>
                  </a:lnTo>
                  <a:lnTo>
                    <a:pt x="6215" y="227214"/>
                  </a:lnTo>
                  <a:lnTo>
                    <a:pt x="5942" y="227046"/>
                  </a:lnTo>
                  <a:lnTo>
                    <a:pt x="5668" y="226945"/>
                  </a:lnTo>
                  <a:close/>
                  <a:moveTo>
                    <a:pt x="5114" y="340384"/>
                  </a:moveTo>
                  <a:lnTo>
                    <a:pt x="4833" y="340485"/>
                  </a:lnTo>
                  <a:lnTo>
                    <a:pt x="4560" y="340653"/>
                  </a:lnTo>
                  <a:lnTo>
                    <a:pt x="4294" y="340855"/>
                  </a:lnTo>
                  <a:lnTo>
                    <a:pt x="4028" y="341124"/>
                  </a:lnTo>
                  <a:lnTo>
                    <a:pt x="3769" y="341426"/>
                  </a:lnTo>
                  <a:lnTo>
                    <a:pt x="3518" y="341797"/>
                  </a:lnTo>
                  <a:lnTo>
                    <a:pt x="3274" y="342200"/>
                  </a:lnTo>
                  <a:lnTo>
                    <a:pt x="3037" y="342671"/>
                  </a:lnTo>
                  <a:lnTo>
                    <a:pt x="2801" y="343209"/>
                  </a:lnTo>
                  <a:lnTo>
                    <a:pt x="2572" y="343748"/>
                  </a:lnTo>
                  <a:lnTo>
                    <a:pt x="2358" y="344387"/>
                  </a:lnTo>
                  <a:lnTo>
                    <a:pt x="2143" y="345026"/>
                  </a:lnTo>
                  <a:lnTo>
                    <a:pt x="1944" y="345733"/>
                  </a:lnTo>
                  <a:lnTo>
                    <a:pt x="1744" y="346439"/>
                  </a:lnTo>
                  <a:lnTo>
                    <a:pt x="1559" y="347213"/>
                  </a:lnTo>
                  <a:lnTo>
                    <a:pt x="1382" y="348054"/>
                  </a:lnTo>
                  <a:lnTo>
                    <a:pt x="1212" y="348895"/>
                  </a:lnTo>
                  <a:lnTo>
                    <a:pt x="1057" y="349770"/>
                  </a:lnTo>
                  <a:lnTo>
                    <a:pt x="909" y="350678"/>
                  </a:lnTo>
                  <a:lnTo>
                    <a:pt x="769" y="351620"/>
                  </a:lnTo>
                  <a:lnTo>
                    <a:pt x="636" y="352595"/>
                  </a:lnTo>
                  <a:lnTo>
                    <a:pt x="525" y="353605"/>
                  </a:lnTo>
                  <a:lnTo>
                    <a:pt x="414" y="354648"/>
                  </a:lnTo>
                  <a:lnTo>
                    <a:pt x="318" y="355724"/>
                  </a:lnTo>
                  <a:lnTo>
                    <a:pt x="237" y="356801"/>
                  </a:lnTo>
                  <a:lnTo>
                    <a:pt x="163" y="357911"/>
                  </a:lnTo>
                  <a:lnTo>
                    <a:pt x="103" y="359021"/>
                  </a:lnTo>
                  <a:lnTo>
                    <a:pt x="59" y="360165"/>
                  </a:lnTo>
                  <a:lnTo>
                    <a:pt x="22" y="361342"/>
                  </a:lnTo>
                  <a:lnTo>
                    <a:pt x="0" y="362520"/>
                  </a:lnTo>
                  <a:lnTo>
                    <a:pt x="0" y="363697"/>
                  </a:lnTo>
                  <a:lnTo>
                    <a:pt x="0" y="364908"/>
                  </a:lnTo>
                  <a:lnTo>
                    <a:pt x="22" y="366086"/>
                  </a:lnTo>
                  <a:lnTo>
                    <a:pt x="59" y="367263"/>
                  </a:lnTo>
                  <a:lnTo>
                    <a:pt x="103" y="368407"/>
                  </a:lnTo>
                  <a:lnTo>
                    <a:pt x="163" y="369517"/>
                  </a:lnTo>
                  <a:lnTo>
                    <a:pt x="237" y="370627"/>
                  </a:lnTo>
                  <a:lnTo>
                    <a:pt x="318" y="371704"/>
                  </a:lnTo>
                  <a:lnTo>
                    <a:pt x="414" y="372780"/>
                  </a:lnTo>
                  <a:lnTo>
                    <a:pt x="525" y="373823"/>
                  </a:lnTo>
                  <a:lnTo>
                    <a:pt x="636" y="374799"/>
                  </a:lnTo>
                  <a:lnTo>
                    <a:pt x="769" y="375808"/>
                  </a:lnTo>
                  <a:lnTo>
                    <a:pt x="909" y="376750"/>
                  </a:lnTo>
                  <a:lnTo>
                    <a:pt x="1057" y="377658"/>
                  </a:lnTo>
                  <a:lnTo>
                    <a:pt x="1212" y="378533"/>
                  </a:lnTo>
                  <a:lnTo>
                    <a:pt x="1382" y="379374"/>
                  </a:lnTo>
                  <a:lnTo>
                    <a:pt x="1559" y="380215"/>
                  </a:lnTo>
                  <a:lnTo>
                    <a:pt x="1744" y="380989"/>
                  </a:lnTo>
                  <a:lnTo>
                    <a:pt x="1944" y="381695"/>
                  </a:lnTo>
                  <a:lnTo>
                    <a:pt x="2143" y="382402"/>
                  </a:lnTo>
                  <a:lnTo>
                    <a:pt x="2358" y="383041"/>
                  </a:lnTo>
                  <a:lnTo>
                    <a:pt x="2572" y="383680"/>
                  </a:lnTo>
                  <a:lnTo>
                    <a:pt x="2801" y="384218"/>
                  </a:lnTo>
                  <a:lnTo>
                    <a:pt x="3037" y="384757"/>
                  </a:lnTo>
                  <a:lnTo>
                    <a:pt x="3274" y="385228"/>
                  </a:lnTo>
                  <a:lnTo>
                    <a:pt x="3518" y="385631"/>
                  </a:lnTo>
                  <a:lnTo>
                    <a:pt x="3769" y="386001"/>
                  </a:lnTo>
                  <a:lnTo>
                    <a:pt x="4028" y="386304"/>
                  </a:lnTo>
                  <a:lnTo>
                    <a:pt x="4294" y="386573"/>
                  </a:lnTo>
                  <a:lnTo>
                    <a:pt x="4560" y="386775"/>
                  </a:lnTo>
                  <a:lnTo>
                    <a:pt x="4833" y="386943"/>
                  </a:lnTo>
                  <a:lnTo>
                    <a:pt x="5114" y="387044"/>
                  </a:lnTo>
                  <a:lnTo>
                    <a:pt x="5668" y="387044"/>
                  </a:lnTo>
                  <a:lnTo>
                    <a:pt x="5942" y="386943"/>
                  </a:lnTo>
                  <a:lnTo>
                    <a:pt x="6215" y="386775"/>
                  </a:lnTo>
                  <a:lnTo>
                    <a:pt x="6474" y="386573"/>
                  </a:lnTo>
                  <a:lnTo>
                    <a:pt x="6740" y="386304"/>
                  </a:lnTo>
                  <a:lnTo>
                    <a:pt x="6991" y="386001"/>
                  </a:lnTo>
                  <a:lnTo>
                    <a:pt x="7243" y="385631"/>
                  </a:lnTo>
                  <a:lnTo>
                    <a:pt x="7486" y="385228"/>
                  </a:lnTo>
                  <a:lnTo>
                    <a:pt x="7730" y="384757"/>
                  </a:lnTo>
                  <a:lnTo>
                    <a:pt x="7959" y="384218"/>
                  </a:lnTo>
                  <a:lnTo>
                    <a:pt x="8189" y="383680"/>
                  </a:lnTo>
                  <a:lnTo>
                    <a:pt x="8403" y="383041"/>
                  </a:lnTo>
                  <a:lnTo>
                    <a:pt x="8617" y="382402"/>
                  </a:lnTo>
                  <a:lnTo>
                    <a:pt x="8824" y="381695"/>
                  </a:lnTo>
                  <a:lnTo>
                    <a:pt x="9016" y="380989"/>
                  </a:lnTo>
                  <a:lnTo>
                    <a:pt x="9208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1" y="377658"/>
                  </a:lnTo>
                  <a:lnTo>
                    <a:pt x="9866" y="376750"/>
                  </a:lnTo>
                  <a:lnTo>
                    <a:pt x="10007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1" y="372780"/>
                  </a:lnTo>
                  <a:lnTo>
                    <a:pt x="10465" y="371704"/>
                  </a:lnTo>
                  <a:lnTo>
                    <a:pt x="10546" y="370627"/>
                  </a:lnTo>
                  <a:lnTo>
                    <a:pt x="10620" y="369517"/>
                  </a:lnTo>
                  <a:lnTo>
                    <a:pt x="10679" y="368407"/>
                  </a:lnTo>
                  <a:lnTo>
                    <a:pt x="10731" y="367263"/>
                  </a:lnTo>
                  <a:lnTo>
                    <a:pt x="10760" y="366086"/>
                  </a:lnTo>
                  <a:lnTo>
                    <a:pt x="10783" y="364908"/>
                  </a:lnTo>
                  <a:lnTo>
                    <a:pt x="10790" y="363697"/>
                  </a:lnTo>
                  <a:lnTo>
                    <a:pt x="10783" y="362520"/>
                  </a:lnTo>
                  <a:lnTo>
                    <a:pt x="10760" y="361342"/>
                  </a:lnTo>
                  <a:lnTo>
                    <a:pt x="10731" y="360165"/>
                  </a:lnTo>
                  <a:lnTo>
                    <a:pt x="10679" y="359021"/>
                  </a:lnTo>
                  <a:lnTo>
                    <a:pt x="10620" y="357911"/>
                  </a:lnTo>
                  <a:lnTo>
                    <a:pt x="10546" y="356801"/>
                  </a:lnTo>
                  <a:lnTo>
                    <a:pt x="10465" y="355724"/>
                  </a:lnTo>
                  <a:lnTo>
                    <a:pt x="10361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07" y="351620"/>
                  </a:lnTo>
                  <a:lnTo>
                    <a:pt x="9866" y="350678"/>
                  </a:lnTo>
                  <a:lnTo>
                    <a:pt x="9711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8" y="347213"/>
                  </a:lnTo>
                  <a:lnTo>
                    <a:pt x="9016" y="346439"/>
                  </a:lnTo>
                  <a:lnTo>
                    <a:pt x="8824" y="345733"/>
                  </a:lnTo>
                  <a:lnTo>
                    <a:pt x="8617" y="345026"/>
                  </a:lnTo>
                  <a:lnTo>
                    <a:pt x="8403" y="344387"/>
                  </a:lnTo>
                  <a:lnTo>
                    <a:pt x="8189" y="343748"/>
                  </a:lnTo>
                  <a:lnTo>
                    <a:pt x="7959" y="343209"/>
                  </a:lnTo>
                  <a:lnTo>
                    <a:pt x="7730" y="342671"/>
                  </a:lnTo>
                  <a:lnTo>
                    <a:pt x="7486" y="342200"/>
                  </a:lnTo>
                  <a:lnTo>
                    <a:pt x="7243" y="341797"/>
                  </a:lnTo>
                  <a:lnTo>
                    <a:pt x="6991" y="341426"/>
                  </a:lnTo>
                  <a:lnTo>
                    <a:pt x="6740" y="341124"/>
                  </a:lnTo>
                  <a:lnTo>
                    <a:pt x="6474" y="340855"/>
                  </a:lnTo>
                  <a:lnTo>
                    <a:pt x="6215" y="340653"/>
                  </a:lnTo>
                  <a:lnTo>
                    <a:pt x="5942" y="340485"/>
                  </a:lnTo>
                  <a:lnTo>
                    <a:pt x="5668" y="340384"/>
                  </a:lnTo>
                  <a:close/>
                  <a:moveTo>
                    <a:pt x="5395" y="453822"/>
                  </a:moveTo>
                  <a:lnTo>
                    <a:pt x="5114" y="453856"/>
                  </a:lnTo>
                  <a:lnTo>
                    <a:pt x="4833" y="453957"/>
                  </a:lnTo>
                  <a:lnTo>
                    <a:pt x="4560" y="454092"/>
                  </a:lnTo>
                  <a:lnTo>
                    <a:pt x="4294" y="454293"/>
                  </a:lnTo>
                  <a:lnTo>
                    <a:pt x="4028" y="454562"/>
                  </a:lnTo>
                  <a:lnTo>
                    <a:pt x="3769" y="454865"/>
                  </a:lnTo>
                  <a:lnTo>
                    <a:pt x="3518" y="455235"/>
                  </a:lnTo>
                  <a:lnTo>
                    <a:pt x="3274" y="455639"/>
                  </a:lnTo>
                  <a:lnTo>
                    <a:pt x="3037" y="456110"/>
                  </a:lnTo>
                  <a:lnTo>
                    <a:pt x="2801" y="456615"/>
                  </a:lnTo>
                  <a:lnTo>
                    <a:pt x="2572" y="457153"/>
                  </a:lnTo>
                  <a:lnTo>
                    <a:pt x="2358" y="457758"/>
                  </a:lnTo>
                  <a:lnTo>
                    <a:pt x="2143" y="458398"/>
                  </a:lnTo>
                  <a:lnTo>
                    <a:pt x="1944" y="459104"/>
                  </a:lnTo>
                  <a:lnTo>
                    <a:pt x="1744" y="459811"/>
                  </a:lnTo>
                  <a:lnTo>
                    <a:pt x="1559" y="460584"/>
                  </a:lnTo>
                  <a:lnTo>
                    <a:pt x="1382" y="461392"/>
                  </a:lnTo>
                  <a:lnTo>
                    <a:pt x="1212" y="462233"/>
                  </a:lnTo>
                  <a:lnTo>
                    <a:pt x="1057" y="463141"/>
                  </a:lnTo>
                  <a:lnTo>
                    <a:pt x="909" y="464049"/>
                  </a:lnTo>
                  <a:lnTo>
                    <a:pt x="769" y="464991"/>
                  </a:lnTo>
                  <a:lnTo>
                    <a:pt x="636" y="465967"/>
                  </a:lnTo>
                  <a:lnTo>
                    <a:pt x="525" y="466976"/>
                  </a:lnTo>
                  <a:lnTo>
                    <a:pt x="414" y="468019"/>
                  </a:lnTo>
                  <a:lnTo>
                    <a:pt x="318" y="469062"/>
                  </a:lnTo>
                  <a:lnTo>
                    <a:pt x="237" y="470172"/>
                  </a:lnTo>
                  <a:lnTo>
                    <a:pt x="163" y="471282"/>
                  </a:lnTo>
                  <a:lnTo>
                    <a:pt x="103" y="472426"/>
                  </a:lnTo>
                  <a:lnTo>
                    <a:pt x="59" y="473570"/>
                  </a:lnTo>
                  <a:lnTo>
                    <a:pt x="22" y="474747"/>
                  </a:lnTo>
                  <a:lnTo>
                    <a:pt x="0" y="475958"/>
                  </a:lnTo>
                  <a:lnTo>
                    <a:pt x="0" y="477170"/>
                  </a:lnTo>
                  <a:lnTo>
                    <a:pt x="0" y="478381"/>
                  </a:lnTo>
                  <a:lnTo>
                    <a:pt x="22" y="479558"/>
                  </a:lnTo>
                  <a:lnTo>
                    <a:pt x="59" y="480702"/>
                  </a:lnTo>
                  <a:lnTo>
                    <a:pt x="103" y="481879"/>
                  </a:lnTo>
                  <a:lnTo>
                    <a:pt x="163" y="482989"/>
                  </a:lnTo>
                  <a:lnTo>
                    <a:pt x="237" y="484100"/>
                  </a:lnTo>
                  <a:lnTo>
                    <a:pt x="318" y="485176"/>
                  </a:lnTo>
                  <a:lnTo>
                    <a:pt x="414" y="486253"/>
                  </a:lnTo>
                  <a:lnTo>
                    <a:pt x="525" y="487262"/>
                  </a:lnTo>
                  <a:lnTo>
                    <a:pt x="636" y="488271"/>
                  </a:lnTo>
                  <a:lnTo>
                    <a:pt x="769" y="489247"/>
                  </a:lnTo>
                  <a:lnTo>
                    <a:pt x="909" y="490189"/>
                  </a:lnTo>
                  <a:lnTo>
                    <a:pt x="1057" y="491131"/>
                  </a:lnTo>
                  <a:lnTo>
                    <a:pt x="1212" y="492005"/>
                  </a:lnTo>
                  <a:lnTo>
                    <a:pt x="1382" y="492846"/>
                  </a:lnTo>
                  <a:lnTo>
                    <a:pt x="1559" y="493654"/>
                  </a:lnTo>
                  <a:lnTo>
                    <a:pt x="1744" y="494428"/>
                  </a:lnTo>
                  <a:lnTo>
                    <a:pt x="1944" y="495168"/>
                  </a:lnTo>
                  <a:lnTo>
                    <a:pt x="2143" y="495874"/>
                  </a:lnTo>
                  <a:lnTo>
                    <a:pt x="2358" y="496513"/>
                  </a:lnTo>
                  <a:lnTo>
                    <a:pt x="2572" y="497119"/>
                  </a:lnTo>
                  <a:lnTo>
                    <a:pt x="2801" y="497691"/>
                  </a:lnTo>
                  <a:lnTo>
                    <a:pt x="3037" y="498195"/>
                  </a:lnTo>
                  <a:lnTo>
                    <a:pt x="3274" y="498666"/>
                  </a:lnTo>
                  <a:lnTo>
                    <a:pt x="3518" y="499104"/>
                  </a:lnTo>
                  <a:lnTo>
                    <a:pt x="3769" y="499474"/>
                  </a:lnTo>
                  <a:lnTo>
                    <a:pt x="4028" y="499777"/>
                  </a:lnTo>
                  <a:lnTo>
                    <a:pt x="4294" y="500046"/>
                  </a:lnTo>
                  <a:lnTo>
                    <a:pt x="4560" y="500248"/>
                  </a:lnTo>
                  <a:lnTo>
                    <a:pt x="4833" y="500382"/>
                  </a:lnTo>
                  <a:lnTo>
                    <a:pt x="5114" y="500483"/>
                  </a:lnTo>
                  <a:lnTo>
                    <a:pt x="5395" y="500517"/>
                  </a:lnTo>
                  <a:lnTo>
                    <a:pt x="5668" y="500483"/>
                  </a:lnTo>
                  <a:lnTo>
                    <a:pt x="5942" y="500382"/>
                  </a:lnTo>
                  <a:lnTo>
                    <a:pt x="6215" y="500248"/>
                  </a:lnTo>
                  <a:lnTo>
                    <a:pt x="6474" y="500046"/>
                  </a:lnTo>
                  <a:lnTo>
                    <a:pt x="6740" y="499777"/>
                  </a:lnTo>
                  <a:lnTo>
                    <a:pt x="6991" y="499474"/>
                  </a:lnTo>
                  <a:lnTo>
                    <a:pt x="7243" y="499104"/>
                  </a:lnTo>
                  <a:lnTo>
                    <a:pt x="7486" y="498666"/>
                  </a:lnTo>
                  <a:lnTo>
                    <a:pt x="7730" y="498195"/>
                  </a:lnTo>
                  <a:lnTo>
                    <a:pt x="7959" y="497691"/>
                  </a:lnTo>
                  <a:lnTo>
                    <a:pt x="8189" y="497119"/>
                  </a:lnTo>
                  <a:lnTo>
                    <a:pt x="8403" y="496513"/>
                  </a:lnTo>
                  <a:lnTo>
                    <a:pt x="8617" y="495874"/>
                  </a:lnTo>
                  <a:lnTo>
                    <a:pt x="8824" y="495168"/>
                  </a:lnTo>
                  <a:lnTo>
                    <a:pt x="9016" y="494428"/>
                  </a:lnTo>
                  <a:lnTo>
                    <a:pt x="9208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1" y="491131"/>
                  </a:lnTo>
                  <a:lnTo>
                    <a:pt x="9866" y="490189"/>
                  </a:lnTo>
                  <a:lnTo>
                    <a:pt x="10007" y="489247"/>
                  </a:lnTo>
                  <a:lnTo>
                    <a:pt x="10140" y="488271"/>
                  </a:lnTo>
                  <a:lnTo>
                    <a:pt x="10258" y="487262"/>
                  </a:lnTo>
                  <a:lnTo>
                    <a:pt x="10361" y="486253"/>
                  </a:lnTo>
                  <a:lnTo>
                    <a:pt x="10465" y="485176"/>
                  </a:lnTo>
                  <a:lnTo>
                    <a:pt x="10546" y="484100"/>
                  </a:lnTo>
                  <a:lnTo>
                    <a:pt x="10620" y="482989"/>
                  </a:lnTo>
                  <a:lnTo>
                    <a:pt x="10679" y="481879"/>
                  </a:lnTo>
                  <a:lnTo>
                    <a:pt x="10731" y="480702"/>
                  </a:lnTo>
                  <a:lnTo>
                    <a:pt x="10760" y="479558"/>
                  </a:lnTo>
                  <a:lnTo>
                    <a:pt x="10783" y="478381"/>
                  </a:lnTo>
                  <a:lnTo>
                    <a:pt x="10790" y="477170"/>
                  </a:lnTo>
                  <a:lnTo>
                    <a:pt x="10783" y="475958"/>
                  </a:lnTo>
                  <a:lnTo>
                    <a:pt x="10760" y="474747"/>
                  </a:lnTo>
                  <a:lnTo>
                    <a:pt x="10731" y="473570"/>
                  </a:lnTo>
                  <a:lnTo>
                    <a:pt x="10679" y="472426"/>
                  </a:lnTo>
                  <a:lnTo>
                    <a:pt x="10620" y="471282"/>
                  </a:lnTo>
                  <a:lnTo>
                    <a:pt x="10546" y="470172"/>
                  </a:lnTo>
                  <a:lnTo>
                    <a:pt x="10465" y="469062"/>
                  </a:lnTo>
                  <a:lnTo>
                    <a:pt x="10361" y="468019"/>
                  </a:lnTo>
                  <a:lnTo>
                    <a:pt x="10258" y="466976"/>
                  </a:lnTo>
                  <a:lnTo>
                    <a:pt x="10140" y="465967"/>
                  </a:lnTo>
                  <a:lnTo>
                    <a:pt x="10007" y="464991"/>
                  </a:lnTo>
                  <a:lnTo>
                    <a:pt x="9866" y="464049"/>
                  </a:lnTo>
                  <a:lnTo>
                    <a:pt x="9711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8" y="460584"/>
                  </a:lnTo>
                  <a:lnTo>
                    <a:pt x="9016" y="459811"/>
                  </a:lnTo>
                  <a:lnTo>
                    <a:pt x="8824" y="459104"/>
                  </a:lnTo>
                  <a:lnTo>
                    <a:pt x="8617" y="458398"/>
                  </a:lnTo>
                  <a:lnTo>
                    <a:pt x="8403" y="457758"/>
                  </a:lnTo>
                  <a:lnTo>
                    <a:pt x="8189" y="457153"/>
                  </a:lnTo>
                  <a:lnTo>
                    <a:pt x="7959" y="456615"/>
                  </a:lnTo>
                  <a:lnTo>
                    <a:pt x="7730" y="456110"/>
                  </a:lnTo>
                  <a:lnTo>
                    <a:pt x="7486" y="455639"/>
                  </a:lnTo>
                  <a:lnTo>
                    <a:pt x="7243" y="455235"/>
                  </a:lnTo>
                  <a:lnTo>
                    <a:pt x="6991" y="454865"/>
                  </a:lnTo>
                  <a:lnTo>
                    <a:pt x="6740" y="454562"/>
                  </a:lnTo>
                  <a:lnTo>
                    <a:pt x="6474" y="454293"/>
                  </a:lnTo>
                  <a:lnTo>
                    <a:pt x="6215" y="454092"/>
                  </a:lnTo>
                  <a:lnTo>
                    <a:pt x="5942" y="453957"/>
                  </a:lnTo>
                  <a:lnTo>
                    <a:pt x="5668" y="453856"/>
                  </a:lnTo>
                  <a:lnTo>
                    <a:pt x="5395" y="453822"/>
                  </a:lnTo>
                  <a:close/>
                  <a:moveTo>
                    <a:pt x="5114" y="567059"/>
                  </a:moveTo>
                  <a:lnTo>
                    <a:pt x="4833" y="567160"/>
                  </a:lnTo>
                  <a:lnTo>
                    <a:pt x="4560" y="567328"/>
                  </a:lnTo>
                  <a:lnTo>
                    <a:pt x="4294" y="567530"/>
                  </a:lnTo>
                  <a:lnTo>
                    <a:pt x="4028" y="567766"/>
                  </a:lnTo>
                  <a:lnTo>
                    <a:pt x="3769" y="568102"/>
                  </a:lnTo>
                  <a:lnTo>
                    <a:pt x="3518" y="568472"/>
                  </a:lnTo>
                  <a:lnTo>
                    <a:pt x="3274" y="568876"/>
                  </a:lnTo>
                  <a:lnTo>
                    <a:pt x="3037" y="569347"/>
                  </a:lnTo>
                  <a:lnTo>
                    <a:pt x="2801" y="569885"/>
                  </a:lnTo>
                  <a:lnTo>
                    <a:pt x="2572" y="570423"/>
                  </a:lnTo>
                  <a:lnTo>
                    <a:pt x="2358" y="571029"/>
                  </a:lnTo>
                  <a:lnTo>
                    <a:pt x="2143" y="571702"/>
                  </a:lnTo>
                  <a:lnTo>
                    <a:pt x="1944" y="572408"/>
                  </a:lnTo>
                  <a:lnTo>
                    <a:pt x="1744" y="573115"/>
                  </a:lnTo>
                  <a:lnTo>
                    <a:pt x="1559" y="573889"/>
                  </a:lnTo>
                  <a:lnTo>
                    <a:pt x="1382" y="574730"/>
                  </a:lnTo>
                  <a:lnTo>
                    <a:pt x="1212" y="575571"/>
                  </a:lnTo>
                  <a:lnTo>
                    <a:pt x="1057" y="576445"/>
                  </a:lnTo>
                  <a:lnTo>
                    <a:pt x="909" y="577354"/>
                  </a:lnTo>
                  <a:lnTo>
                    <a:pt x="769" y="578296"/>
                  </a:lnTo>
                  <a:lnTo>
                    <a:pt x="636" y="579271"/>
                  </a:lnTo>
                  <a:lnTo>
                    <a:pt x="525" y="580280"/>
                  </a:lnTo>
                  <a:lnTo>
                    <a:pt x="414" y="581323"/>
                  </a:lnTo>
                  <a:lnTo>
                    <a:pt x="318" y="582400"/>
                  </a:lnTo>
                  <a:lnTo>
                    <a:pt x="237" y="583476"/>
                  </a:lnTo>
                  <a:lnTo>
                    <a:pt x="163" y="584586"/>
                  </a:lnTo>
                  <a:lnTo>
                    <a:pt x="103" y="585697"/>
                  </a:lnTo>
                  <a:lnTo>
                    <a:pt x="59" y="586840"/>
                  </a:lnTo>
                  <a:lnTo>
                    <a:pt x="22" y="588018"/>
                  </a:lnTo>
                  <a:lnTo>
                    <a:pt x="0" y="589195"/>
                  </a:lnTo>
                  <a:lnTo>
                    <a:pt x="0" y="590373"/>
                  </a:lnTo>
                  <a:lnTo>
                    <a:pt x="0" y="591618"/>
                  </a:lnTo>
                  <a:lnTo>
                    <a:pt x="22" y="592795"/>
                  </a:lnTo>
                  <a:lnTo>
                    <a:pt x="59" y="593972"/>
                  </a:lnTo>
                  <a:lnTo>
                    <a:pt x="103" y="595150"/>
                  </a:lnTo>
                  <a:lnTo>
                    <a:pt x="163" y="596294"/>
                  </a:lnTo>
                  <a:lnTo>
                    <a:pt x="237" y="597404"/>
                  </a:lnTo>
                  <a:lnTo>
                    <a:pt x="318" y="598480"/>
                  </a:lnTo>
                  <a:lnTo>
                    <a:pt x="414" y="599557"/>
                  </a:lnTo>
                  <a:lnTo>
                    <a:pt x="525" y="600600"/>
                  </a:lnTo>
                  <a:lnTo>
                    <a:pt x="636" y="601609"/>
                  </a:lnTo>
                  <a:lnTo>
                    <a:pt x="769" y="602585"/>
                  </a:lnTo>
                  <a:lnTo>
                    <a:pt x="909" y="603527"/>
                  </a:lnTo>
                  <a:lnTo>
                    <a:pt x="1057" y="604435"/>
                  </a:lnTo>
                  <a:lnTo>
                    <a:pt x="1212" y="605310"/>
                  </a:lnTo>
                  <a:lnTo>
                    <a:pt x="1382" y="606151"/>
                  </a:lnTo>
                  <a:lnTo>
                    <a:pt x="1559" y="606958"/>
                  </a:lnTo>
                  <a:lnTo>
                    <a:pt x="1744" y="607732"/>
                  </a:lnTo>
                  <a:lnTo>
                    <a:pt x="1944" y="608472"/>
                  </a:lnTo>
                  <a:lnTo>
                    <a:pt x="2143" y="609145"/>
                  </a:lnTo>
                  <a:lnTo>
                    <a:pt x="2358" y="609784"/>
                  </a:lnTo>
                  <a:lnTo>
                    <a:pt x="2572" y="610389"/>
                  </a:lnTo>
                  <a:lnTo>
                    <a:pt x="2801" y="610961"/>
                  </a:lnTo>
                  <a:lnTo>
                    <a:pt x="3037" y="611466"/>
                  </a:lnTo>
                  <a:lnTo>
                    <a:pt x="3274" y="611937"/>
                  </a:lnTo>
                  <a:lnTo>
                    <a:pt x="3518" y="612341"/>
                  </a:lnTo>
                  <a:lnTo>
                    <a:pt x="3769" y="612711"/>
                  </a:lnTo>
                  <a:lnTo>
                    <a:pt x="4028" y="613013"/>
                  </a:lnTo>
                  <a:lnTo>
                    <a:pt x="4294" y="613249"/>
                  </a:lnTo>
                  <a:lnTo>
                    <a:pt x="4560" y="613451"/>
                  </a:lnTo>
                  <a:lnTo>
                    <a:pt x="4833" y="613619"/>
                  </a:lnTo>
                  <a:lnTo>
                    <a:pt x="5114" y="613686"/>
                  </a:lnTo>
                  <a:lnTo>
                    <a:pt x="5395" y="613720"/>
                  </a:lnTo>
                  <a:lnTo>
                    <a:pt x="5668" y="613686"/>
                  </a:lnTo>
                  <a:lnTo>
                    <a:pt x="5942" y="613619"/>
                  </a:lnTo>
                  <a:lnTo>
                    <a:pt x="6215" y="613451"/>
                  </a:lnTo>
                  <a:lnTo>
                    <a:pt x="6474" y="613249"/>
                  </a:lnTo>
                  <a:lnTo>
                    <a:pt x="6740" y="613013"/>
                  </a:lnTo>
                  <a:lnTo>
                    <a:pt x="6991" y="612711"/>
                  </a:lnTo>
                  <a:lnTo>
                    <a:pt x="7243" y="612341"/>
                  </a:lnTo>
                  <a:lnTo>
                    <a:pt x="7486" y="611937"/>
                  </a:lnTo>
                  <a:lnTo>
                    <a:pt x="7730" y="611466"/>
                  </a:lnTo>
                  <a:lnTo>
                    <a:pt x="7959" y="610961"/>
                  </a:lnTo>
                  <a:lnTo>
                    <a:pt x="8189" y="610389"/>
                  </a:lnTo>
                  <a:lnTo>
                    <a:pt x="8403" y="609784"/>
                  </a:lnTo>
                  <a:lnTo>
                    <a:pt x="8617" y="609145"/>
                  </a:lnTo>
                  <a:lnTo>
                    <a:pt x="8824" y="608472"/>
                  </a:lnTo>
                  <a:lnTo>
                    <a:pt x="9016" y="607732"/>
                  </a:lnTo>
                  <a:lnTo>
                    <a:pt x="9208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1" y="604435"/>
                  </a:lnTo>
                  <a:lnTo>
                    <a:pt x="9866" y="603527"/>
                  </a:lnTo>
                  <a:lnTo>
                    <a:pt x="10007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1" y="599557"/>
                  </a:lnTo>
                  <a:lnTo>
                    <a:pt x="10465" y="598480"/>
                  </a:lnTo>
                  <a:lnTo>
                    <a:pt x="10546" y="597404"/>
                  </a:lnTo>
                  <a:lnTo>
                    <a:pt x="10620" y="596294"/>
                  </a:lnTo>
                  <a:lnTo>
                    <a:pt x="10679" y="595150"/>
                  </a:lnTo>
                  <a:lnTo>
                    <a:pt x="10731" y="593972"/>
                  </a:lnTo>
                  <a:lnTo>
                    <a:pt x="10760" y="592795"/>
                  </a:lnTo>
                  <a:lnTo>
                    <a:pt x="10783" y="591618"/>
                  </a:lnTo>
                  <a:lnTo>
                    <a:pt x="10790" y="590373"/>
                  </a:lnTo>
                  <a:lnTo>
                    <a:pt x="10783" y="589195"/>
                  </a:lnTo>
                  <a:lnTo>
                    <a:pt x="10760" y="588018"/>
                  </a:lnTo>
                  <a:lnTo>
                    <a:pt x="10731" y="586840"/>
                  </a:lnTo>
                  <a:lnTo>
                    <a:pt x="10679" y="585697"/>
                  </a:lnTo>
                  <a:lnTo>
                    <a:pt x="10620" y="584586"/>
                  </a:lnTo>
                  <a:lnTo>
                    <a:pt x="10546" y="583476"/>
                  </a:lnTo>
                  <a:lnTo>
                    <a:pt x="10465" y="582400"/>
                  </a:lnTo>
                  <a:lnTo>
                    <a:pt x="10361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07" y="578296"/>
                  </a:lnTo>
                  <a:lnTo>
                    <a:pt x="9866" y="577354"/>
                  </a:lnTo>
                  <a:lnTo>
                    <a:pt x="9711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8" y="573889"/>
                  </a:lnTo>
                  <a:lnTo>
                    <a:pt x="9016" y="573115"/>
                  </a:lnTo>
                  <a:lnTo>
                    <a:pt x="8824" y="572408"/>
                  </a:lnTo>
                  <a:lnTo>
                    <a:pt x="8617" y="571702"/>
                  </a:lnTo>
                  <a:lnTo>
                    <a:pt x="8403" y="571029"/>
                  </a:lnTo>
                  <a:lnTo>
                    <a:pt x="8189" y="570423"/>
                  </a:lnTo>
                  <a:lnTo>
                    <a:pt x="7959" y="569885"/>
                  </a:lnTo>
                  <a:lnTo>
                    <a:pt x="7730" y="569347"/>
                  </a:lnTo>
                  <a:lnTo>
                    <a:pt x="7486" y="568876"/>
                  </a:lnTo>
                  <a:lnTo>
                    <a:pt x="7243" y="568472"/>
                  </a:lnTo>
                  <a:lnTo>
                    <a:pt x="6991" y="568102"/>
                  </a:lnTo>
                  <a:lnTo>
                    <a:pt x="6740" y="567766"/>
                  </a:lnTo>
                  <a:lnTo>
                    <a:pt x="6474" y="567530"/>
                  </a:lnTo>
                  <a:lnTo>
                    <a:pt x="6215" y="567328"/>
                  </a:lnTo>
                  <a:lnTo>
                    <a:pt x="5942" y="567160"/>
                  </a:lnTo>
                  <a:lnTo>
                    <a:pt x="5668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447;p29"/>
            <p:cNvSpPr/>
            <p:nvPr/>
          </p:nvSpPr>
          <p:spPr>
            <a:xfrm>
              <a:off x="10537933" y="1504158"/>
              <a:ext cx="55637" cy="742601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403" y="0"/>
                  </a:moveTo>
                  <a:lnTo>
                    <a:pt x="5122" y="34"/>
                  </a:lnTo>
                  <a:lnTo>
                    <a:pt x="4848" y="135"/>
                  </a:lnTo>
                  <a:lnTo>
                    <a:pt x="4582" y="269"/>
                  </a:lnTo>
                  <a:lnTo>
                    <a:pt x="4316" y="471"/>
                  </a:lnTo>
                  <a:lnTo>
                    <a:pt x="4050" y="740"/>
                  </a:lnTo>
                  <a:lnTo>
                    <a:pt x="3799" y="1043"/>
                  </a:lnTo>
                  <a:lnTo>
                    <a:pt x="3548" y="1413"/>
                  </a:lnTo>
                  <a:lnTo>
                    <a:pt x="3304" y="1850"/>
                  </a:lnTo>
                  <a:lnTo>
                    <a:pt x="3060" y="2321"/>
                  </a:lnTo>
                  <a:lnTo>
                    <a:pt x="2831" y="2826"/>
                  </a:lnTo>
                  <a:lnTo>
                    <a:pt x="2602" y="3398"/>
                  </a:lnTo>
                  <a:lnTo>
                    <a:pt x="2387" y="4003"/>
                  </a:lnTo>
                  <a:lnTo>
                    <a:pt x="2173" y="4643"/>
                  </a:lnTo>
                  <a:lnTo>
                    <a:pt x="1966" y="5349"/>
                  </a:lnTo>
                  <a:lnTo>
                    <a:pt x="1774" y="6089"/>
                  </a:lnTo>
                  <a:lnTo>
                    <a:pt x="1589" y="6863"/>
                  </a:lnTo>
                  <a:lnTo>
                    <a:pt x="1404" y="7670"/>
                  </a:lnTo>
                  <a:lnTo>
                    <a:pt x="1234" y="8511"/>
                  </a:lnTo>
                  <a:lnTo>
                    <a:pt x="1079" y="9420"/>
                  </a:lnTo>
                  <a:lnTo>
                    <a:pt x="924" y="10328"/>
                  </a:lnTo>
                  <a:lnTo>
                    <a:pt x="784" y="11270"/>
                  </a:lnTo>
                  <a:lnTo>
                    <a:pt x="658" y="12245"/>
                  </a:lnTo>
                  <a:lnTo>
                    <a:pt x="532" y="13255"/>
                  </a:lnTo>
                  <a:lnTo>
                    <a:pt x="429" y="14298"/>
                  </a:lnTo>
                  <a:lnTo>
                    <a:pt x="333" y="15340"/>
                  </a:lnTo>
                  <a:lnTo>
                    <a:pt x="244" y="16417"/>
                  </a:lnTo>
                  <a:lnTo>
                    <a:pt x="170" y="17527"/>
                  </a:lnTo>
                  <a:lnTo>
                    <a:pt x="111" y="18671"/>
                  </a:lnTo>
                  <a:lnTo>
                    <a:pt x="67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0" y="23347"/>
                  </a:lnTo>
                  <a:lnTo>
                    <a:pt x="8" y="24558"/>
                  </a:lnTo>
                  <a:lnTo>
                    <a:pt x="30" y="25769"/>
                  </a:lnTo>
                  <a:lnTo>
                    <a:pt x="67" y="26947"/>
                  </a:lnTo>
                  <a:lnTo>
                    <a:pt x="111" y="28091"/>
                  </a:lnTo>
                  <a:lnTo>
                    <a:pt x="170" y="29234"/>
                  </a:lnTo>
                  <a:lnTo>
                    <a:pt x="244" y="30345"/>
                  </a:lnTo>
                  <a:lnTo>
                    <a:pt x="333" y="31455"/>
                  </a:lnTo>
                  <a:lnTo>
                    <a:pt x="429" y="32531"/>
                  </a:lnTo>
                  <a:lnTo>
                    <a:pt x="532" y="33540"/>
                  </a:lnTo>
                  <a:lnTo>
                    <a:pt x="658" y="34550"/>
                  </a:lnTo>
                  <a:lnTo>
                    <a:pt x="784" y="35525"/>
                  </a:lnTo>
                  <a:lnTo>
                    <a:pt x="924" y="36501"/>
                  </a:lnTo>
                  <a:lnTo>
                    <a:pt x="1079" y="37409"/>
                  </a:lnTo>
                  <a:lnTo>
                    <a:pt x="1234" y="38284"/>
                  </a:lnTo>
                  <a:lnTo>
                    <a:pt x="1404" y="39125"/>
                  </a:lnTo>
                  <a:lnTo>
                    <a:pt x="1589" y="39932"/>
                  </a:lnTo>
                  <a:lnTo>
                    <a:pt x="1774" y="40706"/>
                  </a:lnTo>
                  <a:lnTo>
                    <a:pt x="1966" y="41413"/>
                  </a:lnTo>
                  <a:lnTo>
                    <a:pt x="2173" y="42119"/>
                  </a:lnTo>
                  <a:lnTo>
                    <a:pt x="2387" y="42758"/>
                  </a:lnTo>
                  <a:lnTo>
                    <a:pt x="2602" y="43364"/>
                  </a:lnTo>
                  <a:lnTo>
                    <a:pt x="2831" y="43902"/>
                  </a:lnTo>
                  <a:lnTo>
                    <a:pt x="3060" y="44407"/>
                  </a:lnTo>
                  <a:lnTo>
                    <a:pt x="3304" y="44878"/>
                  </a:lnTo>
                  <a:lnTo>
                    <a:pt x="3548" y="45281"/>
                  </a:lnTo>
                  <a:lnTo>
                    <a:pt x="3799" y="45651"/>
                  </a:lnTo>
                  <a:lnTo>
                    <a:pt x="4050" y="45954"/>
                  </a:lnTo>
                  <a:lnTo>
                    <a:pt x="4316" y="46223"/>
                  </a:lnTo>
                  <a:lnTo>
                    <a:pt x="4582" y="46425"/>
                  </a:lnTo>
                  <a:lnTo>
                    <a:pt x="4848" y="46560"/>
                  </a:lnTo>
                  <a:lnTo>
                    <a:pt x="5122" y="46661"/>
                  </a:lnTo>
                  <a:lnTo>
                    <a:pt x="5403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0" y="45954"/>
                  </a:lnTo>
                  <a:lnTo>
                    <a:pt x="6999" y="45651"/>
                  </a:lnTo>
                  <a:lnTo>
                    <a:pt x="7250" y="45281"/>
                  </a:lnTo>
                  <a:lnTo>
                    <a:pt x="7494" y="44878"/>
                  </a:lnTo>
                  <a:lnTo>
                    <a:pt x="7731" y="44407"/>
                  </a:lnTo>
                  <a:lnTo>
                    <a:pt x="7967" y="43902"/>
                  </a:lnTo>
                  <a:lnTo>
                    <a:pt x="8189" y="43364"/>
                  </a:lnTo>
                  <a:lnTo>
                    <a:pt x="8411" y="42758"/>
                  </a:lnTo>
                  <a:lnTo>
                    <a:pt x="8625" y="42119"/>
                  </a:lnTo>
                  <a:lnTo>
                    <a:pt x="8824" y="41413"/>
                  </a:lnTo>
                  <a:lnTo>
                    <a:pt x="9024" y="40706"/>
                  </a:lnTo>
                  <a:lnTo>
                    <a:pt x="9209" y="39932"/>
                  </a:lnTo>
                  <a:lnTo>
                    <a:pt x="9386" y="39125"/>
                  </a:lnTo>
                  <a:lnTo>
                    <a:pt x="9556" y="38284"/>
                  </a:lnTo>
                  <a:lnTo>
                    <a:pt x="9719" y="37409"/>
                  </a:lnTo>
                  <a:lnTo>
                    <a:pt x="9874" y="36501"/>
                  </a:lnTo>
                  <a:lnTo>
                    <a:pt x="10014" y="35525"/>
                  </a:lnTo>
                  <a:lnTo>
                    <a:pt x="10140" y="34550"/>
                  </a:lnTo>
                  <a:lnTo>
                    <a:pt x="10266" y="33540"/>
                  </a:lnTo>
                  <a:lnTo>
                    <a:pt x="10369" y="32531"/>
                  </a:lnTo>
                  <a:lnTo>
                    <a:pt x="10465" y="31455"/>
                  </a:lnTo>
                  <a:lnTo>
                    <a:pt x="10554" y="30345"/>
                  </a:lnTo>
                  <a:lnTo>
                    <a:pt x="10628" y="29234"/>
                  </a:lnTo>
                  <a:lnTo>
                    <a:pt x="10687" y="28091"/>
                  </a:lnTo>
                  <a:lnTo>
                    <a:pt x="10731" y="26947"/>
                  </a:lnTo>
                  <a:lnTo>
                    <a:pt x="10768" y="25769"/>
                  </a:lnTo>
                  <a:lnTo>
                    <a:pt x="10790" y="24558"/>
                  </a:lnTo>
                  <a:lnTo>
                    <a:pt x="10798" y="23347"/>
                  </a:lnTo>
                  <a:lnTo>
                    <a:pt x="10790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66" y="13255"/>
                  </a:lnTo>
                  <a:lnTo>
                    <a:pt x="10140" y="12245"/>
                  </a:lnTo>
                  <a:lnTo>
                    <a:pt x="10014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4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0" y="1413"/>
                  </a:lnTo>
                  <a:lnTo>
                    <a:pt x="6999" y="1043"/>
                  </a:lnTo>
                  <a:lnTo>
                    <a:pt x="6740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403" y="0"/>
                  </a:lnTo>
                  <a:close/>
                  <a:moveTo>
                    <a:pt x="5403" y="113472"/>
                  </a:moveTo>
                  <a:lnTo>
                    <a:pt x="5122" y="113506"/>
                  </a:lnTo>
                  <a:lnTo>
                    <a:pt x="4848" y="113573"/>
                  </a:lnTo>
                  <a:lnTo>
                    <a:pt x="4582" y="113742"/>
                  </a:lnTo>
                  <a:lnTo>
                    <a:pt x="4316" y="113943"/>
                  </a:lnTo>
                  <a:lnTo>
                    <a:pt x="4050" y="114213"/>
                  </a:lnTo>
                  <a:lnTo>
                    <a:pt x="3799" y="114515"/>
                  </a:lnTo>
                  <a:lnTo>
                    <a:pt x="3548" y="114885"/>
                  </a:lnTo>
                  <a:lnTo>
                    <a:pt x="3304" y="115323"/>
                  </a:lnTo>
                  <a:lnTo>
                    <a:pt x="3060" y="115794"/>
                  </a:lnTo>
                  <a:lnTo>
                    <a:pt x="2831" y="116298"/>
                  </a:lnTo>
                  <a:lnTo>
                    <a:pt x="2602" y="116870"/>
                  </a:lnTo>
                  <a:lnTo>
                    <a:pt x="2387" y="117476"/>
                  </a:lnTo>
                  <a:lnTo>
                    <a:pt x="2173" y="118115"/>
                  </a:lnTo>
                  <a:lnTo>
                    <a:pt x="1966" y="118821"/>
                  </a:lnTo>
                  <a:lnTo>
                    <a:pt x="1774" y="119562"/>
                  </a:lnTo>
                  <a:lnTo>
                    <a:pt x="1589" y="120335"/>
                  </a:lnTo>
                  <a:lnTo>
                    <a:pt x="1404" y="121143"/>
                  </a:lnTo>
                  <a:lnTo>
                    <a:pt x="1234" y="121984"/>
                  </a:lnTo>
                  <a:lnTo>
                    <a:pt x="1079" y="122858"/>
                  </a:lnTo>
                  <a:lnTo>
                    <a:pt x="924" y="123800"/>
                  </a:lnTo>
                  <a:lnTo>
                    <a:pt x="784" y="124742"/>
                  </a:lnTo>
                  <a:lnTo>
                    <a:pt x="658" y="125718"/>
                  </a:lnTo>
                  <a:lnTo>
                    <a:pt x="532" y="126727"/>
                  </a:lnTo>
                  <a:lnTo>
                    <a:pt x="429" y="127736"/>
                  </a:lnTo>
                  <a:lnTo>
                    <a:pt x="333" y="128813"/>
                  </a:lnTo>
                  <a:lnTo>
                    <a:pt x="244" y="129889"/>
                  </a:lnTo>
                  <a:lnTo>
                    <a:pt x="170" y="131000"/>
                  </a:lnTo>
                  <a:lnTo>
                    <a:pt x="111" y="132110"/>
                  </a:lnTo>
                  <a:lnTo>
                    <a:pt x="67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0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7" y="140352"/>
                  </a:lnTo>
                  <a:lnTo>
                    <a:pt x="111" y="141496"/>
                  </a:lnTo>
                  <a:lnTo>
                    <a:pt x="170" y="142640"/>
                  </a:lnTo>
                  <a:lnTo>
                    <a:pt x="244" y="143716"/>
                  </a:lnTo>
                  <a:lnTo>
                    <a:pt x="333" y="144826"/>
                  </a:lnTo>
                  <a:lnTo>
                    <a:pt x="429" y="145869"/>
                  </a:lnTo>
                  <a:lnTo>
                    <a:pt x="532" y="146912"/>
                  </a:lnTo>
                  <a:lnTo>
                    <a:pt x="658" y="147921"/>
                  </a:lnTo>
                  <a:lnTo>
                    <a:pt x="784" y="148897"/>
                  </a:lnTo>
                  <a:lnTo>
                    <a:pt x="924" y="149839"/>
                  </a:lnTo>
                  <a:lnTo>
                    <a:pt x="1079" y="150747"/>
                  </a:lnTo>
                  <a:lnTo>
                    <a:pt x="1234" y="151622"/>
                  </a:lnTo>
                  <a:lnTo>
                    <a:pt x="1404" y="152496"/>
                  </a:lnTo>
                  <a:lnTo>
                    <a:pt x="1589" y="153304"/>
                  </a:lnTo>
                  <a:lnTo>
                    <a:pt x="1774" y="154078"/>
                  </a:lnTo>
                  <a:lnTo>
                    <a:pt x="1966" y="154818"/>
                  </a:lnTo>
                  <a:lnTo>
                    <a:pt x="2173" y="155491"/>
                  </a:lnTo>
                  <a:lnTo>
                    <a:pt x="2387" y="156163"/>
                  </a:lnTo>
                  <a:lnTo>
                    <a:pt x="2602" y="156769"/>
                  </a:lnTo>
                  <a:lnTo>
                    <a:pt x="2831" y="157341"/>
                  </a:lnTo>
                  <a:lnTo>
                    <a:pt x="3060" y="157845"/>
                  </a:lnTo>
                  <a:lnTo>
                    <a:pt x="3304" y="158316"/>
                  </a:lnTo>
                  <a:lnTo>
                    <a:pt x="3548" y="158720"/>
                  </a:lnTo>
                  <a:lnTo>
                    <a:pt x="3799" y="159090"/>
                  </a:lnTo>
                  <a:lnTo>
                    <a:pt x="4050" y="159427"/>
                  </a:lnTo>
                  <a:lnTo>
                    <a:pt x="4316" y="159696"/>
                  </a:lnTo>
                  <a:lnTo>
                    <a:pt x="4582" y="159898"/>
                  </a:lnTo>
                  <a:lnTo>
                    <a:pt x="4848" y="160032"/>
                  </a:lnTo>
                  <a:lnTo>
                    <a:pt x="5122" y="160133"/>
                  </a:lnTo>
                  <a:lnTo>
                    <a:pt x="5403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0" y="159427"/>
                  </a:lnTo>
                  <a:lnTo>
                    <a:pt x="6999" y="159090"/>
                  </a:lnTo>
                  <a:lnTo>
                    <a:pt x="7250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4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4" y="148897"/>
                  </a:lnTo>
                  <a:lnTo>
                    <a:pt x="10140" y="147921"/>
                  </a:lnTo>
                  <a:lnTo>
                    <a:pt x="10266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0" y="137997"/>
                  </a:lnTo>
                  <a:lnTo>
                    <a:pt x="10798" y="136820"/>
                  </a:lnTo>
                  <a:lnTo>
                    <a:pt x="10790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66" y="126727"/>
                  </a:lnTo>
                  <a:lnTo>
                    <a:pt x="10140" y="125718"/>
                  </a:lnTo>
                  <a:lnTo>
                    <a:pt x="10014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4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0" y="114885"/>
                  </a:lnTo>
                  <a:lnTo>
                    <a:pt x="6999" y="114515"/>
                  </a:lnTo>
                  <a:lnTo>
                    <a:pt x="6740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403" y="113472"/>
                  </a:lnTo>
                  <a:close/>
                  <a:moveTo>
                    <a:pt x="5122" y="226945"/>
                  </a:moveTo>
                  <a:lnTo>
                    <a:pt x="4848" y="227046"/>
                  </a:lnTo>
                  <a:lnTo>
                    <a:pt x="4582" y="227214"/>
                  </a:lnTo>
                  <a:lnTo>
                    <a:pt x="4316" y="227416"/>
                  </a:lnTo>
                  <a:lnTo>
                    <a:pt x="4050" y="227651"/>
                  </a:lnTo>
                  <a:lnTo>
                    <a:pt x="3799" y="227988"/>
                  </a:lnTo>
                  <a:lnTo>
                    <a:pt x="3548" y="228358"/>
                  </a:lnTo>
                  <a:lnTo>
                    <a:pt x="3304" y="228761"/>
                  </a:lnTo>
                  <a:lnTo>
                    <a:pt x="3060" y="229232"/>
                  </a:lnTo>
                  <a:lnTo>
                    <a:pt x="2831" y="229771"/>
                  </a:lnTo>
                  <a:lnTo>
                    <a:pt x="2602" y="230309"/>
                  </a:lnTo>
                  <a:lnTo>
                    <a:pt x="2387" y="230915"/>
                  </a:lnTo>
                  <a:lnTo>
                    <a:pt x="2173" y="231587"/>
                  </a:lnTo>
                  <a:lnTo>
                    <a:pt x="1966" y="232260"/>
                  </a:lnTo>
                  <a:lnTo>
                    <a:pt x="1774" y="233000"/>
                  </a:lnTo>
                  <a:lnTo>
                    <a:pt x="1589" y="233774"/>
                  </a:lnTo>
                  <a:lnTo>
                    <a:pt x="1404" y="234581"/>
                  </a:lnTo>
                  <a:lnTo>
                    <a:pt x="1234" y="235422"/>
                  </a:lnTo>
                  <a:lnTo>
                    <a:pt x="1079" y="236331"/>
                  </a:lnTo>
                  <a:lnTo>
                    <a:pt x="924" y="237239"/>
                  </a:lnTo>
                  <a:lnTo>
                    <a:pt x="784" y="238181"/>
                  </a:lnTo>
                  <a:lnTo>
                    <a:pt x="658" y="239157"/>
                  </a:lnTo>
                  <a:lnTo>
                    <a:pt x="532" y="240166"/>
                  </a:lnTo>
                  <a:lnTo>
                    <a:pt x="429" y="241209"/>
                  </a:lnTo>
                  <a:lnTo>
                    <a:pt x="333" y="242252"/>
                  </a:lnTo>
                  <a:lnTo>
                    <a:pt x="244" y="243328"/>
                  </a:lnTo>
                  <a:lnTo>
                    <a:pt x="170" y="244438"/>
                  </a:lnTo>
                  <a:lnTo>
                    <a:pt x="111" y="245582"/>
                  </a:lnTo>
                  <a:lnTo>
                    <a:pt x="67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0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7" y="253824"/>
                  </a:lnTo>
                  <a:lnTo>
                    <a:pt x="111" y="254968"/>
                  </a:lnTo>
                  <a:lnTo>
                    <a:pt x="170" y="256078"/>
                  </a:lnTo>
                  <a:lnTo>
                    <a:pt x="244" y="257188"/>
                  </a:lnTo>
                  <a:lnTo>
                    <a:pt x="333" y="258265"/>
                  </a:lnTo>
                  <a:lnTo>
                    <a:pt x="429" y="259341"/>
                  </a:lnTo>
                  <a:lnTo>
                    <a:pt x="532" y="260384"/>
                  </a:lnTo>
                  <a:lnTo>
                    <a:pt x="658" y="261360"/>
                  </a:lnTo>
                  <a:lnTo>
                    <a:pt x="784" y="262336"/>
                  </a:lnTo>
                  <a:lnTo>
                    <a:pt x="924" y="263311"/>
                  </a:lnTo>
                  <a:lnTo>
                    <a:pt x="1079" y="264220"/>
                  </a:lnTo>
                  <a:lnTo>
                    <a:pt x="1234" y="265094"/>
                  </a:lnTo>
                  <a:lnTo>
                    <a:pt x="1404" y="265935"/>
                  </a:lnTo>
                  <a:lnTo>
                    <a:pt x="1589" y="266743"/>
                  </a:lnTo>
                  <a:lnTo>
                    <a:pt x="1774" y="267516"/>
                  </a:lnTo>
                  <a:lnTo>
                    <a:pt x="1966" y="268256"/>
                  </a:lnTo>
                  <a:lnTo>
                    <a:pt x="2173" y="268963"/>
                  </a:lnTo>
                  <a:lnTo>
                    <a:pt x="2387" y="269602"/>
                  </a:lnTo>
                  <a:lnTo>
                    <a:pt x="2602" y="270208"/>
                  </a:lnTo>
                  <a:lnTo>
                    <a:pt x="2831" y="270780"/>
                  </a:lnTo>
                  <a:lnTo>
                    <a:pt x="3060" y="271318"/>
                  </a:lnTo>
                  <a:lnTo>
                    <a:pt x="3304" y="271789"/>
                  </a:lnTo>
                  <a:lnTo>
                    <a:pt x="3548" y="272193"/>
                  </a:lnTo>
                  <a:lnTo>
                    <a:pt x="3799" y="272563"/>
                  </a:lnTo>
                  <a:lnTo>
                    <a:pt x="4050" y="272865"/>
                  </a:lnTo>
                  <a:lnTo>
                    <a:pt x="4316" y="273134"/>
                  </a:lnTo>
                  <a:lnTo>
                    <a:pt x="4582" y="273336"/>
                  </a:lnTo>
                  <a:lnTo>
                    <a:pt x="4848" y="273505"/>
                  </a:lnTo>
                  <a:lnTo>
                    <a:pt x="5122" y="273572"/>
                  </a:lnTo>
                  <a:lnTo>
                    <a:pt x="5403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0" y="272865"/>
                  </a:lnTo>
                  <a:lnTo>
                    <a:pt x="6999" y="272563"/>
                  </a:lnTo>
                  <a:lnTo>
                    <a:pt x="7250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4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4" y="262336"/>
                  </a:lnTo>
                  <a:lnTo>
                    <a:pt x="10140" y="261360"/>
                  </a:lnTo>
                  <a:lnTo>
                    <a:pt x="10266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0" y="251469"/>
                  </a:lnTo>
                  <a:lnTo>
                    <a:pt x="10798" y="250258"/>
                  </a:lnTo>
                  <a:lnTo>
                    <a:pt x="10790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66" y="240166"/>
                  </a:lnTo>
                  <a:lnTo>
                    <a:pt x="10140" y="239157"/>
                  </a:lnTo>
                  <a:lnTo>
                    <a:pt x="10014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4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0" y="228358"/>
                  </a:lnTo>
                  <a:lnTo>
                    <a:pt x="6999" y="227988"/>
                  </a:lnTo>
                  <a:lnTo>
                    <a:pt x="6740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22" y="340384"/>
                  </a:moveTo>
                  <a:lnTo>
                    <a:pt x="4848" y="340485"/>
                  </a:lnTo>
                  <a:lnTo>
                    <a:pt x="4582" y="340653"/>
                  </a:lnTo>
                  <a:lnTo>
                    <a:pt x="4316" y="340855"/>
                  </a:lnTo>
                  <a:lnTo>
                    <a:pt x="4050" y="341124"/>
                  </a:lnTo>
                  <a:lnTo>
                    <a:pt x="3799" y="341426"/>
                  </a:lnTo>
                  <a:lnTo>
                    <a:pt x="3548" y="341797"/>
                  </a:lnTo>
                  <a:lnTo>
                    <a:pt x="3304" y="342200"/>
                  </a:lnTo>
                  <a:lnTo>
                    <a:pt x="3060" y="342671"/>
                  </a:lnTo>
                  <a:lnTo>
                    <a:pt x="2831" y="343209"/>
                  </a:lnTo>
                  <a:lnTo>
                    <a:pt x="2602" y="343748"/>
                  </a:lnTo>
                  <a:lnTo>
                    <a:pt x="2387" y="344387"/>
                  </a:lnTo>
                  <a:lnTo>
                    <a:pt x="2173" y="345026"/>
                  </a:lnTo>
                  <a:lnTo>
                    <a:pt x="1966" y="345733"/>
                  </a:lnTo>
                  <a:lnTo>
                    <a:pt x="1774" y="346439"/>
                  </a:lnTo>
                  <a:lnTo>
                    <a:pt x="1589" y="347213"/>
                  </a:lnTo>
                  <a:lnTo>
                    <a:pt x="1404" y="348054"/>
                  </a:lnTo>
                  <a:lnTo>
                    <a:pt x="1234" y="348895"/>
                  </a:lnTo>
                  <a:lnTo>
                    <a:pt x="1079" y="349770"/>
                  </a:lnTo>
                  <a:lnTo>
                    <a:pt x="924" y="350678"/>
                  </a:lnTo>
                  <a:lnTo>
                    <a:pt x="784" y="351620"/>
                  </a:lnTo>
                  <a:lnTo>
                    <a:pt x="658" y="352595"/>
                  </a:lnTo>
                  <a:lnTo>
                    <a:pt x="532" y="353605"/>
                  </a:lnTo>
                  <a:lnTo>
                    <a:pt x="429" y="354648"/>
                  </a:lnTo>
                  <a:lnTo>
                    <a:pt x="333" y="355724"/>
                  </a:lnTo>
                  <a:lnTo>
                    <a:pt x="244" y="356801"/>
                  </a:lnTo>
                  <a:lnTo>
                    <a:pt x="170" y="357911"/>
                  </a:lnTo>
                  <a:lnTo>
                    <a:pt x="111" y="359021"/>
                  </a:lnTo>
                  <a:lnTo>
                    <a:pt x="67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0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7" y="367263"/>
                  </a:lnTo>
                  <a:lnTo>
                    <a:pt x="111" y="368407"/>
                  </a:lnTo>
                  <a:lnTo>
                    <a:pt x="170" y="369517"/>
                  </a:lnTo>
                  <a:lnTo>
                    <a:pt x="244" y="370627"/>
                  </a:lnTo>
                  <a:lnTo>
                    <a:pt x="333" y="371704"/>
                  </a:lnTo>
                  <a:lnTo>
                    <a:pt x="429" y="372780"/>
                  </a:lnTo>
                  <a:lnTo>
                    <a:pt x="532" y="373823"/>
                  </a:lnTo>
                  <a:lnTo>
                    <a:pt x="658" y="374799"/>
                  </a:lnTo>
                  <a:lnTo>
                    <a:pt x="784" y="375808"/>
                  </a:lnTo>
                  <a:lnTo>
                    <a:pt x="924" y="376750"/>
                  </a:lnTo>
                  <a:lnTo>
                    <a:pt x="1079" y="377658"/>
                  </a:lnTo>
                  <a:lnTo>
                    <a:pt x="1234" y="378533"/>
                  </a:lnTo>
                  <a:lnTo>
                    <a:pt x="1404" y="379374"/>
                  </a:lnTo>
                  <a:lnTo>
                    <a:pt x="1589" y="380215"/>
                  </a:lnTo>
                  <a:lnTo>
                    <a:pt x="1774" y="380989"/>
                  </a:lnTo>
                  <a:lnTo>
                    <a:pt x="1966" y="381695"/>
                  </a:lnTo>
                  <a:lnTo>
                    <a:pt x="2173" y="382402"/>
                  </a:lnTo>
                  <a:lnTo>
                    <a:pt x="2387" y="383041"/>
                  </a:lnTo>
                  <a:lnTo>
                    <a:pt x="2602" y="383680"/>
                  </a:lnTo>
                  <a:lnTo>
                    <a:pt x="2831" y="384218"/>
                  </a:lnTo>
                  <a:lnTo>
                    <a:pt x="3060" y="384757"/>
                  </a:lnTo>
                  <a:lnTo>
                    <a:pt x="3304" y="385228"/>
                  </a:lnTo>
                  <a:lnTo>
                    <a:pt x="3548" y="385631"/>
                  </a:lnTo>
                  <a:lnTo>
                    <a:pt x="3799" y="386001"/>
                  </a:lnTo>
                  <a:lnTo>
                    <a:pt x="4050" y="386304"/>
                  </a:lnTo>
                  <a:lnTo>
                    <a:pt x="4316" y="386573"/>
                  </a:lnTo>
                  <a:lnTo>
                    <a:pt x="4582" y="386775"/>
                  </a:lnTo>
                  <a:lnTo>
                    <a:pt x="4848" y="386943"/>
                  </a:lnTo>
                  <a:lnTo>
                    <a:pt x="5122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0" y="386304"/>
                  </a:lnTo>
                  <a:lnTo>
                    <a:pt x="6999" y="386001"/>
                  </a:lnTo>
                  <a:lnTo>
                    <a:pt x="7250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4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4" y="375808"/>
                  </a:lnTo>
                  <a:lnTo>
                    <a:pt x="10140" y="374799"/>
                  </a:lnTo>
                  <a:lnTo>
                    <a:pt x="10266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0" y="364908"/>
                  </a:lnTo>
                  <a:lnTo>
                    <a:pt x="10798" y="363697"/>
                  </a:lnTo>
                  <a:lnTo>
                    <a:pt x="10790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66" y="353605"/>
                  </a:lnTo>
                  <a:lnTo>
                    <a:pt x="10140" y="352595"/>
                  </a:lnTo>
                  <a:lnTo>
                    <a:pt x="10014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4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0" y="341797"/>
                  </a:lnTo>
                  <a:lnTo>
                    <a:pt x="6999" y="341426"/>
                  </a:lnTo>
                  <a:lnTo>
                    <a:pt x="6740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403" y="453822"/>
                  </a:moveTo>
                  <a:lnTo>
                    <a:pt x="5122" y="453856"/>
                  </a:lnTo>
                  <a:lnTo>
                    <a:pt x="4848" y="453957"/>
                  </a:lnTo>
                  <a:lnTo>
                    <a:pt x="4582" y="454092"/>
                  </a:lnTo>
                  <a:lnTo>
                    <a:pt x="4316" y="454293"/>
                  </a:lnTo>
                  <a:lnTo>
                    <a:pt x="4050" y="454562"/>
                  </a:lnTo>
                  <a:lnTo>
                    <a:pt x="3799" y="454865"/>
                  </a:lnTo>
                  <a:lnTo>
                    <a:pt x="3548" y="455235"/>
                  </a:lnTo>
                  <a:lnTo>
                    <a:pt x="3304" y="455639"/>
                  </a:lnTo>
                  <a:lnTo>
                    <a:pt x="3060" y="456110"/>
                  </a:lnTo>
                  <a:lnTo>
                    <a:pt x="2831" y="456615"/>
                  </a:lnTo>
                  <a:lnTo>
                    <a:pt x="2602" y="457153"/>
                  </a:lnTo>
                  <a:lnTo>
                    <a:pt x="2387" y="457758"/>
                  </a:lnTo>
                  <a:lnTo>
                    <a:pt x="2173" y="458398"/>
                  </a:lnTo>
                  <a:lnTo>
                    <a:pt x="1966" y="459104"/>
                  </a:lnTo>
                  <a:lnTo>
                    <a:pt x="1774" y="459811"/>
                  </a:lnTo>
                  <a:lnTo>
                    <a:pt x="1589" y="460584"/>
                  </a:lnTo>
                  <a:lnTo>
                    <a:pt x="1404" y="461392"/>
                  </a:lnTo>
                  <a:lnTo>
                    <a:pt x="1234" y="462233"/>
                  </a:lnTo>
                  <a:lnTo>
                    <a:pt x="1079" y="463141"/>
                  </a:lnTo>
                  <a:lnTo>
                    <a:pt x="924" y="464049"/>
                  </a:lnTo>
                  <a:lnTo>
                    <a:pt x="784" y="464991"/>
                  </a:lnTo>
                  <a:lnTo>
                    <a:pt x="658" y="465967"/>
                  </a:lnTo>
                  <a:lnTo>
                    <a:pt x="532" y="466976"/>
                  </a:lnTo>
                  <a:lnTo>
                    <a:pt x="429" y="468019"/>
                  </a:lnTo>
                  <a:lnTo>
                    <a:pt x="333" y="469062"/>
                  </a:lnTo>
                  <a:lnTo>
                    <a:pt x="244" y="470172"/>
                  </a:lnTo>
                  <a:lnTo>
                    <a:pt x="170" y="471282"/>
                  </a:lnTo>
                  <a:lnTo>
                    <a:pt x="111" y="472426"/>
                  </a:lnTo>
                  <a:lnTo>
                    <a:pt x="67" y="473570"/>
                  </a:lnTo>
                  <a:lnTo>
                    <a:pt x="30" y="474747"/>
                  </a:lnTo>
                  <a:lnTo>
                    <a:pt x="8" y="475958"/>
                  </a:lnTo>
                  <a:lnTo>
                    <a:pt x="0" y="477170"/>
                  </a:lnTo>
                  <a:lnTo>
                    <a:pt x="8" y="478381"/>
                  </a:lnTo>
                  <a:lnTo>
                    <a:pt x="30" y="479558"/>
                  </a:lnTo>
                  <a:lnTo>
                    <a:pt x="67" y="480702"/>
                  </a:lnTo>
                  <a:lnTo>
                    <a:pt x="111" y="481879"/>
                  </a:lnTo>
                  <a:lnTo>
                    <a:pt x="170" y="482989"/>
                  </a:lnTo>
                  <a:lnTo>
                    <a:pt x="244" y="484100"/>
                  </a:lnTo>
                  <a:lnTo>
                    <a:pt x="333" y="485176"/>
                  </a:lnTo>
                  <a:lnTo>
                    <a:pt x="429" y="486253"/>
                  </a:lnTo>
                  <a:lnTo>
                    <a:pt x="532" y="487262"/>
                  </a:lnTo>
                  <a:lnTo>
                    <a:pt x="658" y="488271"/>
                  </a:lnTo>
                  <a:lnTo>
                    <a:pt x="784" y="489247"/>
                  </a:lnTo>
                  <a:lnTo>
                    <a:pt x="924" y="490189"/>
                  </a:lnTo>
                  <a:lnTo>
                    <a:pt x="1079" y="491131"/>
                  </a:lnTo>
                  <a:lnTo>
                    <a:pt x="1234" y="492005"/>
                  </a:lnTo>
                  <a:lnTo>
                    <a:pt x="1404" y="492846"/>
                  </a:lnTo>
                  <a:lnTo>
                    <a:pt x="1589" y="493654"/>
                  </a:lnTo>
                  <a:lnTo>
                    <a:pt x="1774" y="494428"/>
                  </a:lnTo>
                  <a:lnTo>
                    <a:pt x="1966" y="495168"/>
                  </a:lnTo>
                  <a:lnTo>
                    <a:pt x="2173" y="495874"/>
                  </a:lnTo>
                  <a:lnTo>
                    <a:pt x="2387" y="496513"/>
                  </a:lnTo>
                  <a:lnTo>
                    <a:pt x="2602" y="497119"/>
                  </a:lnTo>
                  <a:lnTo>
                    <a:pt x="2831" y="497691"/>
                  </a:lnTo>
                  <a:lnTo>
                    <a:pt x="3060" y="498195"/>
                  </a:lnTo>
                  <a:lnTo>
                    <a:pt x="3304" y="498666"/>
                  </a:lnTo>
                  <a:lnTo>
                    <a:pt x="3548" y="499104"/>
                  </a:lnTo>
                  <a:lnTo>
                    <a:pt x="3799" y="499474"/>
                  </a:lnTo>
                  <a:lnTo>
                    <a:pt x="4050" y="499777"/>
                  </a:lnTo>
                  <a:lnTo>
                    <a:pt x="4316" y="500046"/>
                  </a:lnTo>
                  <a:lnTo>
                    <a:pt x="4582" y="500248"/>
                  </a:lnTo>
                  <a:lnTo>
                    <a:pt x="4848" y="500382"/>
                  </a:lnTo>
                  <a:lnTo>
                    <a:pt x="5122" y="500483"/>
                  </a:lnTo>
                  <a:lnTo>
                    <a:pt x="5403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0" y="499777"/>
                  </a:lnTo>
                  <a:lnTo>
                    <a:pt x="6999" y="499474"/>
                  </a:lnTo>
                  <a:lnTo>
                    <a:pt x="7250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74"/>
                  </a:lnTo>
                  <a:lnTo>
                    <a:pt x="8824" y="495168"/>
                  </a:lnTo>
                  <a:lnTo>
                    <a:pt x="9024" y="494428"/>
                  </a:lnTo>
                  <a:lnTo>
                    <a:pt x="9209" y="493654"/>
                  </a:lnTo>
                  <a:lnTo>
                    <a:pt x="9386" y="492846"/>
                  </a:lnTo>
                  <a:lnTo>
                    <a:pt x="9556" y="492005"/>
                  </a:lnTo>
                  <a:lnTo>
                    <a:pt x="9719" y="491131"/>
                  </a:lnTo>
                  <a:lnTo>
                    <a:pt x="9874" y="490189"/>
                  </a:lnTo>
                  <a:lnTo>
                    <a:pt x="10014" y="489247"/>
                  </a:lnTo>
                  <a:lnTo>
                    <a:pt x="10140" y="488271"/>
                  </a:lnTo>
                  <a:lnTo>
                    <a:pt x="10266" y="487262"/>
                  </a:lnTo>
                  <a:lnTo>
                    <a:pt x="10369" y="486253"/>
                  </a:lnTo>
                  <a:lnTo>
                    <a:pt x="10465" y="485176"/>
                  </a:lnTo>
                  <a:lnTo>
                    <a:pt x="10554" y="484100"/>
                  </a:lnTo>
                  <a:lnTo>
                    <a:pt x="10628" y="482989"/>
                  </a:lnTo>
                  <a:lnTo>
                    <a:pt x="10687" y="481879"/>
                  </a:lnTo>
                  <a:lnTo>
                    <a:pt x="10731" y="480702"/>
                  </a:lnTo>
                  <a:lnTo>
                    <a:pt x="10768" y="479558"/>
                  </a:lnTo>
                  <a:lnTo>
                    <a:pt x="10790" y="478381"/>
                  </a:lnTo>
                  <a:lnTo>
                    <a:pt x="10798" y="477170"/>
                  </a:lnTo>
                  <a:lnTo>
                    <a:pt x="10790" y="475958"/>
                  </a:lnTo>
                  <a:lnTo>
                    <a:pt x="10768" y="474747"/>
                  </a:lnTo>
                  <a:lnTo>
                    <a:pt x="10731" y="473570"/>
                  </a:lnTo>
                  <a:lnTo>
                    <a:pt x="10687" y="472426"/>
                  </a:lnTo>
                  <a:lnTo>
                    <a:pt x="10628" y="471282"/>
                  </a:lnTo>
                  <a:lnTo>
                    <a:pt x="10554" y="470172"/>
                  </a:lnTo>
                  <a:lnTo>
                    <a:pt x="10465" y="469062"/>
                  </a:lnTo>
                  <a:lnTo>
                    <a:pt x="10369" y="468019"/>
                  </a:lnTo>
                  <a:lnTo>
                    <a:pt x="10266" y="466976"/>
                  </a:lnTo>
                  <a:lnTo>
                    <a:pt x="10140" y="465967"/>
                  </a:lnTo>
                  <a:lnTo>
                    <a:pt x="10014" y="464991"/>
                  </a:lnTo>
                  <a:lnTo>
                    <a:pt x="9874" y="464049"/>
                  </a:lnTo>
                  <a:lnTo>
                    <a:pt x="9719" y="463141"/>
                  </a:lnTo>
                  <a:lnTo>
                    <a:pt x="9556" y="462233"/>
                  </a:lnTo>
                  <a:lnTo>
                    <a:pt x="9386" y="461392"/>
                  </a:lnTo>
                  <a:lnTo>
                    <a:pt x="9209" y="460584"/>
                  </a:lnTo>
                  <a:lnTo>
                    <a:pt x="9024" y="459811"/>
                  </a:lnTo>
                  <a:lnTo>
                    <a:pt x="8824" y="459104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0" y="455235"/>
                  </a:lnTo>
                  <a:lnTo>
                    <a:pt x="6999" y="454865"/>
                  </a:lnTo>
                  <a:lnTo>
                    <a:pt x="6740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403" y="453822"/>
                  </a:lnTo>
                  <a:close/>
                  <a:moveTo>
                    <a:pt x="5122" y="567059"/>
                  </a:moveTo>
                  <a:lnTo>
                    <a:pt x="4848" y="567160"/>
                  </a:lnTo>
                  <a:lnTo>
                    <a:pt x="4582" y="567328"/>
                  </a:lnTo>
                  <a:lnTo>
                    <a:pt x="4316" y="567530"/>
                  </a:lnTo>
                  <a:lnTo>
                    <a:pt x="4050" y="567766"/>
                  </a:lnTo>
                  <a:lnTo>
                    <a:pt x="3799" y="568102"/>
                  </a:lnTo>
                  <a:lnTo>
                    <a:pt x="3548" y="568472"/>
                  </a:lnTo>
                  <a:lnTo>
                    <a:pt x="3304" y="568876"/>
                  </a:lnTo>
                  <a:lnTo>
                    <a:pt x="3060" y="569347"/>
                  </a:lnTo>
                  <a:lnTo>
                    <a:pt x="2831" y="569885"/>
                  </a:lnTo>
                  <a:lnTo>
                    <a:pt x="2602" y="570423"/>
                  </a:lnTo>
                  <a:lnTo>
                    <a:pt x="2387" y="571029"/>
                  </a:lnTo>
                  <a:lnTo>
                    <a:pt x="2173" y="571702"/>
                  </a:lnTo>
                  <a:lnTo>
                    <a:pt x="1966" y="572408"/>
                  </a:lnTo>
                  <a:lnTo>
                    <a:pt x="1774" y="573115"/>
                  </a:lnTo>
                  <a:lnTo>
                    <a:pt x="1589" y="573889"/>
                  </a:lnTo>
                  <a:lnTo>
                    <a:pt x="1404" y="574730"/>
                  </a:lnTo>
                  <a:lnTo>
                    <a:pt x="1234" y="575571"/>
                  </a:lnTo>
                  <a:lnTo>
                    <a:pt x="1079" y="576445"/>
                  </a:lnTo>
                  <a:lnTo>
                    <a:pt x="924" y="577354"/>
                  </a:lnTo>
                  <a:lnTo>
                    <a:pt x="784" y="578296"/>
                  </a:lnTo>
                  <a:lnTo>
                    <a:pt x="658" y="579271"/>
                  </a:lnTo>
                  <a:lnTo>
                    <a:pt x="532" y="580280"/>
                  </a:lnTo>
                  <a:lnTo>
                    <a:pt x="429" y="581323"/>
                  </a:lnTo>
                  <a:lnTo>
                    <a:pt x="333" y="582400"/>
                  </a:lnTo>
                  <a:lnTo>
                    <a:pt x="244" y="583476"/>
                  </a:lnTo>
                  <a:lnTo>
                    <a:pt x="170" y="584586"/>
                  </a:lnTo>
                  <a:lnTo>
                    <a:pt x="111" y="585697"/>
                  </a:lnTo>
                  <a:lnTo>
                    <a:pt x="67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0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7" y="593972"/>
                  </a:lnTo>
                  <a:lnTo>
                    <a:pt x="111" y="595150"/>
                  </a:lnTo>
                  <a:lnTo>
                    <a:pt x="170" y="596294"/>
                  </a:lnTo>
                  <a:lnTo>
                    <a:pt x="244" y="597404"/>
                  </a:lnTo>
                  <a:lnTo>
                    <a:pt x="333" y="598480"/>
                  </a:lnTo>
                  <a:lnTo>
                    <a:pt x="429" y="599557"/>
                  </a:lnTo>
                  <a:lnTo>
                    <a:pt x="532" y="600600"/>
                  </a:lnTo>
                  <a:lnTo>
                    <a:pt x="658" y="601609"/>
                  </a:lnTo>
                  <a:lnTo>
                    <a:pt x="784" y="602585"/>
                  </a:lnTo>
                  <a:lnTo>
                    <a:pt x="924" y="603527"/>
                  </a:lnTo>
                  <a:lnTo>
                    <a:pt x="1079" y="604435"/>
                  </a:lnTo>
                  <a:lnTo>
                    <a:pt x="1234" y="605310"/>
                  </a:lnTo>
                  <a:lnTo>
                    <a:pt x="1404" y="606151"/>
                  </a:lnTo>
                  <a:lnTo>
                    <a:pt x="1589" y="606958"/>
                  </a:lnTo>
                  <a:lnTo>
                    <a:pt x="1774" y="607732"/>
                  </a:lnTo>
                  <a:lnTo>
                    <a:pt x="1966" y="608472"/>
                  </a:lnTo>
                  <a:lnTo>
                    <a:pt x="2173" y="609145"/>
                  </a:lnTo>
                  <a:lnTo>
                    <a:pt x="2387" y="609784"/>
                  </a:lnTo>
                  <a:lnTo>
                    <a:pt x="2602" y="610389"/>
                  </a:lnTo>
                  <a:lnTo>
                    <a:pt x="2831" y="610961"/>
                  </a:lnTo>
                  <a:lnTo>
                    <a:pt x="3060" y="611466"/>
                  </a:lnTo>
                  <a:lnTo>
                    <a:pt x="3304" y="611937"/>
                  </a:lnTo>
                  <a:lnTo>
                    <a:pt x="3548" y="612341"/>
                  </a:lnTo>
                  <a:lnTo>
                    <a:pt x="3799" y="612711"/>
                  </a:lnTo>
                  <a:lnTo>
                    <a:pt x="4050" y="613013"/>
                  </a:lnTo>
                  <a:lnTo>
                    <a:pt x="4316" y="613249"/>
                  </a:lnTo>
                  <a:lnTo>
                    <a:pt x="4582" y="613451"/>
                  </a:lnTo>
                  <a:lnTo>
                    <a:pt x="4848" y="613619"/>
                  </a:lnTo>
                  <a:lnTo>
                    <a:pt x="5122" y="613686"/>
                  </a:lnTo>
                  <a:lnTo>
                    <a:pt x="5403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0" y="613013"/>
                  </a:lnTo>
                  <a:lnTo>
                    <a:pt x="6999" y="612711"/>
                  </a:lnTo>
                  <a:lnTo>
                    <a:pt x="7250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4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4" y="602585"/>
                  </a:lnTo>
                  <a:lnTo>
                    <a:pt x="10140" y="601609"/>
                  </a:lnTo>
                  <a:lnTo>
                    <a:pt x="10266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0" y="591618"/>
                  </a:lnTo>
                  <a:lnTo>
                    <a:pt x="10798" y="590373"/>
                  </a:lnTo>
                  <a:lnTo>
                    <a:pt x="10790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66" y="580280"/>
                  </a:lnTo>
                  <a:lnTo>
                    <a:pt x="10140" y="579271"/>
                  </a:lnTo>
                  <a:lnTo>
                    <a:pt x="10014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4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0" y="568472"/>
                  </a:lnTo>
                  <a:lnTo>
                    <a:pt x="6999" y="568102"/>
                  </a:lnTo>
                  <a:lnTo>
                    <a:pt x="6740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448;p29"/>
            <p:cNvSpPr/>
            <p:nvPr/>
          </p:nvSpPr>
          <p:spPr>
            <a:xfrm>
              <a:off x="10673645" y="1504158"/>
              <a:ext cx="55637" cy="742601"/>
            </a:xfrm>
            <a:custGeom>
              <a:avLst/>
              <a:gdLst/>
              <a:ahLst/>
              <a:cxnLst/>
              <a:rect l="l" t="t" r="r" b="b"/>
              <a:pathLst>
                <a:path w="10798" h="613720" extrusionOk="0">
                  <a:moveTo>
                    <a:pt x="5396" y="0"/>
                  </a:moveTo>
                  <a:lnTo>
                    <a:pt x="5115" y="34"/>
                  </a:lnTo>
                  <a:lnTo>
                    <a:pt x="4841" y="135"/>
                  </a:lnTo>
                  <a:lnTo>
                    <a:pt x="4568" y="269"/>
                  </a:lnTo>
                  <a:lnTo>
                    <a:pt x="4302" y="471"/>
                  </a:lnTo>
                  <a:lnTo>
                    <a:pt x="4036" y="740"/>
                  </a:lnTo>
                  <a:lnTo>
                    <a:pt x="3777" y="1043"/>
                  </a:lnTo>
                  <a:lnTo>
                    <a:pt x="3526" y="1413"/>
                  </a:lnTo>
                  <a:lnTo>
                    <a:pt x="3282" y="1850"/>
                  </a:lnTo>
                  <a:lnTo>
                    <a:pt x="3038" y="2321"/>
                  </a:lnTo>
                  <a:lnTo>
                    <a:pt x="2809" y="2826"/>
                  </a:lnTo>
                  <a:lnTo>
                    <a:pt x="2580" y="3398"/>
                  </a:lnTo>
                  <a:lnTo>
                    <a:pt x="2358" y="4003"/>
                  </a:lnTo>
                  <a:lnTo>
                    <a:pt x="2151" y="4643"/>
                  </a:lnTo>
                  <a:lnTo>
                    <a:pt x="1944" y="5349"/>
                  </a:lnTo>
                  <a:lnTo>
                    <a:pt x="1752" y="6089"/>
                  </a:lnTo>
                  <a:lnTo>
                    <a:pt x="1567" y="6863"/>
                  </a:lnTo>
                  <a:lnTo>
                    <a:pt x="1390" y="7670"/>
                  </a:lnTo>
                  <a:lnTo>
                    <a:pt x="1220" y="8511"/>
                  </a:lnTo>
                  <a:lnTo>
                    <a:pt x="1057" y="9420"/>
                  </a:lnTo>
                  <a:lnTo>
                    <a:pt x="910" y="10328"/>
                  </a:lnTo>
                  <a:lnTo>
                    <a:pt x="769" y="11270"/>
                  </a:lnTo>
                  <a:lnTo>
                    <a:pt x="644" y="12245"/>
                  </a:lnTo>
                  <a:lnTo>
                    <a:pt x="525" y="13255"/>
                  </a:lnTo>
                  <a:lnTo>
                    <a:pt x="422" y="14298"/>
                  </a:lnTo>
                  <a:lnTo>
                    <a:pt x="326" y="15340"/>
                  </a:lnTo>
                  <a:lnTo>
                    <a:pt x="237" y="16417"/>
                  </a:lnTo>
                  <a:lnTo>
                    <a:pt x="171" y="17527"/>
                  </a:lnTo>
                  <a:lnTo>
                    <a:pt x="111" y="18671"/>
                  </a:lnTo>
                  <a:lnTo>
                    <a:pt x="60" y="19815"/>
                  </a:lnTo>
                  <a:lnTo>
                    <a:pt x="30" y="20959"/>
                  </a:lnTo>
                  <a:lnTo>
                    <a:pt x="8" y="22136"/>
                  </a:lnTo>
                  <a:lnTo>
                    <a:pt x="1" y="23347"/>
                  </a:lnTo>
                  <a:lnTo>
                    <a:pt x="8" y="24558"/>
                  </a:lnTo>
                  <a:lnTo>
                    <a:pt x="30" y="25736"/>
                  </a:lnTo>
                  <a:lnTo>
                    <a:pt x="60" y="26879"/>
                  </a:lnTo>
                  <a:lnTo>
                    <a:pt x="111" y="28023"/>
                  </a:lnTo>
                  <a:lnTo>
                    <a:pt x="171" y="29167"/>
                  </a:lnTo>
                  <a:lnTo>
                    <a:pt x="237" y="30277"/>
                  </a:lnTo>
                  <a:lnTo>
                    <a:pt x="326" y="31354"/>
                  </a:lnTo>
                  <a:lnTo>
                    <a:pt x="422" y="32397"/>
                  </a:lnTo>
                  <a:lnTo>
                    <a:pt x="525" y="33440"/>
                  </a:lnTo>
                  <a:lnTo>
                    <a:pt x="644" y="34449"/>
                  </a:lnTo>
                  <a:lnTo>
                    <a:pt x="769" y="35424"/>
                  </a:lnTo>
                  <a:lnTo>
                    <a:pt x="910" y="36366"/>
                  </a:lnTo>
                  <a:lnTo>
                    <a:pt x="1057" y="37275"/>
                  </a:lnTo>
                  <a:lnTo>
                    <a:pt x="1220" y="38183"/>
                  </a:lnTo>
                  <a:lnTo>
                    <a:pt x="1390" y="39024"/>
                  </a:lnTo>
                  <a:lnTo>
                    <a:pt x="1567" y="39831"/>
                  </a:lnTo>
                  <a:lnTo>
                    <a:pt x="1752" y="40605"/>
                  </a:lnTo>
                  <a:lnTo>
                    <a:pt x="1944" y="41345"/>
                  </a:lnTo>
                  <a:lnTo>
                    <a:pt x="2151" y="42052"/>
                  </a:lnTo>
                  <a:lnTo>
                    <a:pt x="2358" y="42691"/>
                  </a:lnTo>
                  <a:lnTo>
                    <a:pt x="2580" y="43296"/>
                  </a:lnTo>
                  <a:lnTo>
                    <a:pt x="2809" y="43868"/>
                  </a:lnTo>
                  <a:lnTo>
                    <a:pt x="3038" y="44373"/>
                  </a:lnTo>
                  <a:lnTo>
                    <a:pt x="3282" y="44844"/>
                  </a:lnTo>
                  <a:lnTo>
                    <a:pt x="3526" y="45281"/>
                  </a:lnTo>
                  <a:lnTo>
                    <a:pt x="3777" y="45651"/>
                  </a:lnTo>
                  <a:lnTo>
                    <a:pt x="4036" y="45954"/>
                  </a:lnTo>
                  <a:lnTo>
                    <a:pt x="4302" y="46223"/>
                  </a:lnTo>
                  <a:lnTo>
                    <a:pt x="4568" y="46425"/>
                  </a:lnTo>
                  <a:lnTo>
                    <a:pt x="4841" y="46560"/>
                  </a:lnTo>
                  <a:lnTo>
                    <a:pt x="5115" y="46661"/>
                  </a:lnTo>
                  <a:lnTo>
                    <a:pt x="5396" y="46694"/>
                  </a:lnTo>
                  <a:lnTo>
                    <a:pt x="5676" y="46661"/>
                  </a:lnTo>
                  <a:lnTo>
                    <a:pt x="5950" y="46560"/>
                  </a:lnTo>
                  <a:lnTo>
                    <a:pt x="6216" y="46425"/>
                  </a:lnTo>
                  <a:lnTo>
                    <a:pt x="6482" y="46223"/>
                  </a:lnTo>
                  <a:lnTo>
                    <a:pt x="6741" y="45954"/>
                  </a:lnTo>
                  <a:lnTo>
                    <a:pt x="6999" y="45651"/>
                  </a:lnTo>
                  <a:lnTo>
                    <a:pt x="7251" y="45281"/>
                  </a:lnTo>
                  <a:lnTo>
                    <a:pt x="7494" y="44844"/>
                  </a:lnTo>
                  <a:lnTo>
                    <a:pt x="7731" y="44373"/>
                  </a:lnTo>
                  <a:lnTo>
                    <a:pt x="7967" y="43868"/>
                  </a:lnTo>
                  <a:lnTo>
                    <a:pt x="8189" y="43296"/>
                  </a:lnTo>
                  <a:lnTo>
                    <a:pt x="8411" y="42691"/>
                  </a:lnTo>
                  <a:lnTo>
                    <a:pt x="8625" y="42052"/>
                  </a:lnTo>
                  <a:lnTo>
                    <a:pt x="8825" y="41345"/>
                  </a:lnTo>
                  <a:lnTo>
                    <a:pt x="9024" y="40605"/>
                  </a:lnTo>
                  <a:lnTo>
                    <a:pt x="9209" y="39831"/>
                  </a:lnTo>
                  <a:lnTo>
                    <a:pt x="9386" y="39024"/>
                  </a:lnTo>
                  <a:lnTo>
                    <a:pt x="9556" y="38183"/>
                  </a:lnTo>
                  <a:lnTo>
                    <a:pt x="9719" y="37275"/>
                  </a:lnTo>
                  <a:lnTo>
                    <a:pt x="9874" y="36366"/>
                  </a:lnTo>
                  <a:lnTo>
                    <a:pt x="10015" y="35424"/>
                  </a:lnTo>
                  <a:lnTo>
                    <a:pt x="10140" y="34449"/>
                  </a:lnTo>
                  <a:lnTo>
                    <a:pt x="10258" y="33440"/>
                  </a:lnTo>
                  <a:lnTo>
                    <a:pt x="10369" y="32397"/>
                  </a:lnTo>
                  <a:lnTo>
                    <a:pt x="10465" y="31354"/>
                  </a:lnTo>
                  <a:lnTo>
                    <a:pt x="10554" y="30277"/>
                  </a:lnTo>
                  <a:lnTo>
                    <a:pt x="10628" y="29167"/>
                  </a:lnTo>
                  <a:lnTo>
                    <a:pt x="10687" y="28023"/>
                  </a:lnTo>
                  <a:lnTo>
                    <a:pt x="10731" y="26879"/>
                  </a:lnTo>
                  <a:lnTo>
                    <a:pt x="10768" y="25736"/>
                  </a:lnTo>
                  <a:lnTo>
                    <a:pt x="10791" y="24558"/>
                  </a:lnTo>
                  <a:lnTo>
                    <a:pt x="10798" y="23347"/>
                  </a:lnTo>
                  <a:lnTo>
                    <a:pt x="10791" y="22136"/>
                  </a:lnTo>
                  <a:lnTo>
                    <a:pt x="10768" y="20959"/>
                  </a:lnTo>
                  <a:lnTo>
                    <a:pt x="10731" y="19815"/>
                  </a:lnTo>
                  <a:lnTo>
                    <a:pt x="10687" y="18671"/>
                  </a:lnTo>
                  <a:lnTo>
                    <a:pt x="10628" y="17527"/>
                  </a:lnTo>
                  <a:lnTo>
                    <a:pt x="10554" y="16417"/>
                  </a:lnTo>
                  <a:lnTo>
                    <a:pt x="10465" y="15340"/>
                  </a:lnTo>
                  <a:lnTo>
                    <a:pt x="10369" y="14298"/>
                  </a:lnTo>
                  <a:lnTo>
                    <a:pt x="10258" y="13255"/>
                  </a:lnTo>
                  <a:lnTo>
                    <a:pt x="10140" y="12245"/>
                  </a:lnTo>
                  <a:lnTo>
                    <a:pt x="10015" y="11270"/>
                  </a:lnTo>
                  <a:lnTo>
                    <a:pt x="9874" y="10328"/>
                  </a:lnTo>
                  <a:lnTo>
                    <a:pt x="9719" y="9420"/>
                  </a:lnTo>
                  <a:lnTo>
                    <a:pt x="9556" y="8511"/>
                  </a:lnTo>
                  <a:lnTo>
                    <a:pt x="9386" y="7670"/>
                  </a:lnTo>
                  <a:lnTo>
                    <a:pt x="9209" y="6863"/>
                  </a:lnTo>
                  <a:lnTo>
                    <a:pt x="9024" y="6089"/>
                  </a:lnTo>
                  <a:lnTo>
                    <a:pt x="8825" y="5349"/>
                  </a:lnTo>
                  <a:lnTo>
                    <a:pt x="8625" y="4643"/>
                  </a:lnTo>
                  <a:lnTo>
                    <a:pt x="8411" y="4003"/>
                  </a:lnTo>
                  <a:lnTo>
                    <a:pt x="8189" y="3398"/>
                  </a:lnTo>
                  <a:lnTo>
                    <a:pt x="7967" y="2826"/>
                  </a:lnTo>
                  <a:lnTo>
                    <a:pt x="7731" y="2321"/>
                  </a:lnTo>
                  <a:lnTo>
                    <a:pt x="7494" y="1850"/>
                  </a:lnTo>
                  <a:lnTo>
                    <a:pt x="7251" y="1413"/>
                  </a:lnTo>
                  <a:lnTo>
                    <a:pt x="6999" y="1043"/>
                  </a:lnTo>
                  <a:lnTo>
                    <a:pt x="6741" y="740"/>
                  </a:lnTo>
                  <a:lnTo>
                    <a:pt x="6482" y="471"/>
                  </a:lnTo>
                  <a:lnTo>
                    <a:pt x="6216" y="269"/>
                  </a:lnTo>
                  <a:lnTo>
                    <a:pt x="5950" y="135"/>
                  </a:lnTo>
                  <a:lnTo>
                    <a:pt x="5676" y="34"/>
                  </a:lnTo>
                  <a:lnTo>
                    <a:pt x="5396" y="0"/>
                  </a:lnTo>
                  <a:close/>
                  <a:moveTo>
                    <a:pt x="5396" y="113472"/>
                  </a:moveTo>
                  <a:lnTo>
                    <a:pt x="5115" y="113506"/>
                  </a:lnTo>
                  <a:lnTo>
                    <a:pt x="4841" y="113573"/>
                  </a:lnTo>
                  <a:lnTo>
                    <a:pt x="4568" y="113742"/>
                  </a:lnTo>
                  <a:lnTo>
                    <a:pt x="4302" y="113943"/>
                  </a:lnTo>
                  <a:lnTo>
                    <a:pt x="4036" y="114213"/>
                  </a:lnTo>
                  <a:lnTo>
                    <a:pt x="3777" y="114515"/>
                  </a:lnTo>
                  <a:lnTo>
                    <a:pt x="3526" y="114885"/>
                  </a:lnTo>
                  <a:lnTo>
                    <a:pt x="3282" y="115323"/>
                  </a:lnTo>
                  <a:lnTo>
                    <a:pt x="3038" y="115794"/>
                  </a:lnTo>
                  <a:lnTo>
                    <a:pt x="2809" y="116298"/>
                  </a:lnTo>
                  <a:lnTo>
                    <a:pt x="2580" y="116870"/>
                  </a:lnTo>
                  <a:lnTo>
                    <a:pt x="2358" y="117476"/>
                  </a:lnTo>
                  <a:lnTo>
                    <a:pt x="2151" y="118115"/>
                  </a:lnTo>
                  <a:lnTo>
                    <a:pt x="1944" y="118821"/>
                  </a:lnTo>
                  <a:lnTo>
                    <a:pt x="1752" y="119562"/>
                  </a:lnTo>
                  <a:lnTo>
                    <a:pt x="1567" y="120335"/>
                  </a:lnTo>
                  <a:lnTo>
                    <a:pt x="1390" y="121143"/>
                  </a:lnTo>
                  <a:lnTo>
                    <a:pt x="1220" y="121984"/>
                  </a:lnTo>
                  <a:lnTo>
                    <a:pt x="1057" y="122858"/>
                  </a:lnTo>
                  <a:lnTo>
                    <a:pt x="910" y="123800"/>
                  </a:lnTo>
                  <a:lnTo>
                    <a:pt x="769" y="124742"/>
                  </a:lnTo>
                  <a:lnTo>
                    <a:pt x="644" y="125718"/>
                  </a:lnTo>
                  <a:lnTo>
                    <a:pt x="525" y="126727"/>
                  </a:lnTo>
                  <a:lnTo>
                    <a:pt x="422" y="127736"/>
                  </a:lnTo>
                  <a:lnTo>
                    <a:pt x="326" y="128813"/>
                  </a:lnTo>
                  <a:lnTo>
                    <a:pt x="237" y="129889"/>
                  </a:lnTo>
                  <a:lnTo>
                    <a:pt x="171" y="131000"/>
                  </a:lnTo>
                  <a:lnTo>
                    <a:pt x="111" y="132110"/>
                  </a:lnTo>
                  <a:lnTo>
                    <a:pt x="60" y="133254"/>
                  </a:lnTo>
                  <a:lnTo>
                    <a:pt x="30" y="134431"/>
                  </a:lnTo>
                  <a:lnTo>
                    <a:pt x="8" y="135608"/>
                  </a:lnTo>
                  <a:lnTo>
                    <a:pt x="1" y="136820"/>
                  </a:lnTo>
                  <a:lnTo>
                    <a:pt x="8" y="137997"/>
                  </a:lnTo>
                  <a:lnTo>
                    <a:pt x="30" y="139174"/>
                  </a:lnTo>
                  <a:lnTo>
                    <a:pt x="60" y="140352"/>
                  </a:lnTo>
                  <a:lnTo>
                    <a:pt x="111" y="141496"/>
                  </a:lnTo>
                  <a:lnTo>
                    <a:pt x="171" y="142640"/>
                  </a:lnTo>
                  <a:lnTo>
                    <a:pt x="237" y="143716"/>
                  </a:lnTo>
                  <a:lnTo>
                    <a:pt x="326" y="144826"/>
                  </a:lnTo>
                  <a:lnTo>
                    <a:pt x="422" y="145869"/>
                  </a:lnTo>
                  <a:lnTo>
                    <a:pt x="525" y="146912"/>
                  </a:lnTo>
                  <a:lnTo>
                    <a:pt x="644" y="147921"/>
                  </a:lnTo>
                  <a:lnTo>
                    <a:pt x="769" y="148897"/>
                  </a:lnTo>
                  <a:lnTo>
                    <a:pt x="910" y="149839"/>
                  </a:lnTo>
                  <a:lnTo>
                    <a:pt x="1057" y="150747"/>
                  </a:lnTo>
                  <a:lnTo>
                    <a:pt x="1220" y="151622"/>
                  </a:lnTo>
                  <a:lnTo>
                    <a:pt x="1390" y="152496"/>
                  </a:lnTo>
                  <a:lnTo>
                    <a:pt x="1567" y="153304"/>
                  </a:lnTo>
                  <a:lnTo>
                    <a:pt x="1752" y="154078"/>
                  </a:lnTo>
                  <a:lnTo>
                    <a:pt x="1944" y="154818"/>
                  </a:lnTo>
                  <a:lnTo>
                    <a:pt x="2151" y="155491"/>
                  </a:lnTo>
                  <a:lnTo>
                    <a:pt x="2358" y="156163"/>
                  </a:lnTo>
                  <a:lnTo>
                    <a:pt x="2580" y="156769"/>
                  </a:lnTo>
                  <a:lnTo>
                    <a:pt x="2809" y="157341"/>
                  </a:lnTo>
                  <a:lnTo>
                    <a:pt x="3038" y="157845"/>
                  </a:lnTo>
                  <a:lnTo>
                    <a:pt x="3282" y="158316"/>
                  </a:lnTo>
                  <a:lnTo>
                    <a:pt x="3526" y="158720"/>
                  </a:lnTo>
                  <a:lnTo>
                    <a:pt x="3777" y="159090"/>
                  </a:lnTo>
                  <a:lnTo>
                    <a:pt x="4036" y="159427"/>
                  </a:lnTo>
                  <a:lnTo>
                    <a:pt x="4302" y="159696"/>
                  </a:lnTo>
                  <a:lnTo>
                    <a:pt x="4568" y="159898"/>
                  </a:lnTo>
                  <a:lnTo>
                    <a:pt x="4841" y="160032"/>
                  </a:lnTo>
                  <a:lnTo>
                    <a:pt x="5115" y="160133"/>
                  </a:lnTo>
                  <a:lnTo>
                    <a:pt x="5396" y="160167"/>
                  </a:lnTo>
                  <a:lnTo>
                    <a:pt x="5676" y="160133"/>
                  </a:lnTo>
                  <a:lnTo>
                    <a:pt x="5950" y="160032"/>
                  </a:lnTo>
                  <a:lnTo>
                    <a:pt x="6216" y="159898"/>
                  </a:lnTo>
                  <a:lnTo>
                    <a:pt x="6482" y="159696"/>
                  </a:lnTo>
                  <a:lnTo>
                    <a:pt x="6741" y="159427"/>
                  </a:lnTo>
                  <a:lnTo>
                    <a:pt x="6999" y="159090"/>
                  </a:lnTo>
                  <a:lnTo>
                    <a:pt x="7251" y="158720"/>
                  </a:lnTo>
                  <a:lnTo>
                    <a:pt x="7494" y="158316"/>
                  </a:lnTo>
                  <a:lnTo>
                    <a:pt x="7731" y="157845"/>
                  </a:lnTo>
                  <a:lnTo>
                    <a:pt x="7967" y="157341"/>
                  </a:lnTo>
                  <a:lnTo>
                    <a:pt x="8189" y="156769"/>
                  </a:lnTo>
                  <a:lnTo>
                    <a:pt x="8411" y="156163"/>
                  </a:lnTo>
                  <a:lnTo>
                    <a:pt x="8625" y="155491"/>
                  </a:lnTo>
                  <a:lnTo>
                    <a:pt x="8825" y="154818"/>
                  </a:lnTo>
                  <a:lnTo>
                    <a:pt x="9024" y="154078"/>
                  </a:lnTo>
                  <a:lnTo>
                    <a:pt x="9209" y="153304"/>
                  </a:lnTo>
                  <a:lnTo>
                    <a:pt x="9386" y="152496"/>
                  </a:lnTo>
                  <a:lnTo>
                    <a:pt x="9556" y="151622"/>
                  </a:lnTo>
                  <a:lnTo>
                    <a:pt x="9719" y="150747"/>
                  </a:lnTo>
                  <a:lnTo>
                    <a:pt x="9874" y="149839"/>
                  </a:lnTo>
                  <a:lnTo>
                    <a:pt x="10015" y="148897"/>
                  </a:lnTo>
                  <a:lnTo>
                    <a:pt x="10140" y="147921"/>
                  </a:lnTo>
                  <a:lnTo>
                    <a:pt x="10258" y="146912"/>
                  </a:lnTo>
                  <a:lnTo>
                    <a:pt x="10369" y="145869"/>
                  </a:lnTo>
                  <a:lnTo>
                    <a:pt x="10465" y="144826"/>
                  </a:lnTo>
                  <a:lnTo>
                    <a:pt x="10554" y="143716"/>
                  </a:lnTo>
                  <a:lnTo>
                    <a:pt x="10628" y="142640"/>
                  </a:lnTo>
                  <a:lnTo>
                    <a:pt x="10687" y="141496"/>
                  </a:lnTo>
                  <a:lnTo>
                    <a:pt x="10731" y="140352"/>
                  </a:lnTo>
                  <a:lnTo>
                    <a:pt x="10768" y="139174"/>
                  </a:lnTo>
                  <a:lnTo>
                    <a:pt x="10791" y="137997"/>
                  </a:lnTo>
                  <a:lnTo>
                    <a:pt x="10798" y="136820"/>
                  </a:lnTo>
                  <a:lnTo>
                    <a:pt x="10791" y="135608"/>
                  </a:lnTo>
                  <a:lnTo>
                    <a:pt x="10768" y="134431"/>
                  </a:lnTo>
                  <a:lnTo>
                    <a:pt x="10731" y="133254"/>
                  </a:lnTo>
                  <a:lnTo>
                    <a:pt x="10687" y="132110"/>
                  </a:lnTo>
                  <a:lnTo>
                    <a:pt x="10628" y="131000"/>
                  </a:lnTo>
                  <a:lnTo>
                    <a:pt x="10554" y="129889"/>
                  </a:lnTo>
                  <a:lnTo>
                    <a:pt x="10465" y="128813"/>
                  </a:lnTo>
                  <a:lnTo>
                    <a:pt x="10369" y="127736"/>
                  </a:lnTo>
                  <a:lnTo>
                    <a:pt x="10258" y="126727"/>
                  </a:lnTo>
                  <a:lnTo>
                    <a:pt x="10140" y="125718"/>
                  </a:lnTo>
                  <a:lnTo>
                    <a:pt x="10015" y="124742"/>
                  </a:lnTo>
                  <a:lnTo>
                    <a:pt x="9874" y="123800"/>
                  </a:lnTo>
                  <a:lnTo>
                    <a:pt x="9719" y="122858"/>
                  </a:lnTo>
                  <a:lnTo>
                    <a:pt x="9556" y="121984"/>
                  </a:lnTo>
                  <a:lnTo>
                    <a:pt x="9386" y="121143"/>
                  </a:lnTo>
                  <a:lnTo>
                    <a:pt x="9209" y="120335"/>
                  </a:lnTo>
                  <a:lnTo>
                    <a:pt x="9024" y="119562"/>
                  </a:lnTo>
                  <a:lnTo>
                    <a:pt x="8825" y="118821"/>
                  </a:lnTo>
                  <a:lnTo>
                    <a:pt x="8625" y="118115"/>
                  </a:lnTo>
                  <a:lnTo>
                    <a:pt x="8411" y="117476"/>
                  </a:lnTo>
                  <a:lnTo>
                    <a:pt x="8189" y="116870"/>
                  </a:lnTo>
                  <a:lnTo>
                    <a:pt x="7967" y="116298"/>
                  </a:lnTo>
                  <a:lnTo>
                    <a:pt x="7731" y="115794"/>
                  </a:lnTo>
                  <a:lnTo>
                    <a:pt x="7494" y="115323"/>
                  </a:lnTo>
                  <a:lnTo>
                    <a:pt x="7251" y="114885"/>
                  </a:lnTo>
                  <a:lnTo>
                    <a:pt x="6999" y="114515"/>
                  </a:lnTo>
                  <a:lnTo>
                    <a:pt x="6741" y="114213"/>
                  </a:lnTo>
                  <a:lnTo>
                    <a:pt x="6482" y="113943"/>
                  </a:lnTo>
                  <a:lnTo>
                    <a:pt x="6216" y="113742"/>
                  </a:lnTo>
                  <a:lnTo>
                    <a:pt x="5950" y="113573"/>
                  </a:lnTo>
                  <a:lnTo>
                    <a:pt x="5676" y="113506"/>
                  </a:lnTo>
                  <a:lnTo>
                    <a:pt x="5396" y="113472"/>
                  </a:lnTo>
                  <a:close/>
                  <a:moveTo>
                    <a:pt x="5115" y="226945"/>
                  </a:moveTo>
                  <a:lnTo>
                    <a:pt x="4841" y="227046"/>
                  </a:lnTo>
                  <a:lnTo>
                    <a:pt x="4568" y="227214"/>
                  </a:lnTo>
                  <a:lnTo>
                    <a:pt x="4302" y="227416"/>
                  </a:lnTo>
                  <a:lnTo>
                    <a:pt x="4036" y="227651"/>
                  </a:lnTo>
                  <a:lnTo>
                    <a:pt x="3777" y="227988"/>
                  </a:lnTo>
                  <a:lnTo>
                    <a:pt x="3526" y="228358"/>
                  </a:lnTo>
                  <a:lnTo>
                    <a:pt x="3282" y="228761"/>
                  </a:lnTo>
                  <a:lnTo>
                    <a:pt x="3038" y="229232"/>
                  </a:lnTo>
                  <a:lnTo>
                    <a:pt x="2809" y="229771"/>
                  </a:lnTo>
                  <a:lnTo>
                    <a:pt x="2580" y="230309"/>
                  </a:lnTo>
                  <a:lnTo>
                    <a:pt x="2358" y="230915"/>
                  </a:lnTo>
                  <a:lnTo>
                    <a:pt x="2151" y="231587"/>
                  </a:lnTo>
                  <a:lnTo>
                    <a:pt x="1944" y="232260"/>
                  </a:lnTo>
                  <a:lnTo>
                    <a:pt x="1752" y="233000"/>
                  </a:lnTo>
                  <a:lnTo>
                    <a:pt x="1567" y="233774"/>
                  </a:lnTo>
                  <a:lnTo>
                    <a:pt x="1390" y="234581"/>
                  </a:lnTo>
                  <a:lnTo>
                    <a:pt x="1220" y="235422"/>
                  </a:lnTo>
                  <a:lnTo>
                    <a:pt x="1057" y="236331"/>
                  </a:lnTo>
                  <a:lnTo>
                    <a:pt x="910" y="237239"/>
                  </a:lnTo>
                  <a:lnTo>
                    <a:pt x="769" y="238181"/>
                  </a:lnTo>
                  <a:lnTo>
                    <a:pt x="644" y="239157"/>
                  </a:lnTo>
                  <a:lnTo>
                    <a:pt x="525" y="240166"/>
                  </a:lnTo>
                  <a:lnTo>
                    <a:pt x="422" y="241209"/>
                  </a:lnTo>
                  <a:lnTo>
                    <a:pt x="326" y="242252"/>
                  </a:lnTo>
                  <a:lnTo>
                    <a:pt x="237" y="243328"/>
                  </a:lnTo>
                  <a:lnTo>
                    <a:pt x="171" y="244438"/>
                  </a:lnTo>
                  <a:lnTo>
                    <a:pt x="111" y="245582"/>
                  </a:lnTo>
                  <a:lnTo>
                    <a:pt x="60" y="246726"/>
                  </a:lnTo>
                  <a:lnTo>
                    <a:pt x="30" y="247903"/>
                  </a:lnTo>
                  <a:lnTo>
                    <a:pt x="8" y="249081"/>
                  </a:lnTo>
                  <a:lnTo>
                    <a:pt x="1" y="250258"/>
                  </a:lnTo>
                  <a:lnTo>
                    <a:pt x="8" y="251469"/>
                  </a:lnTo>
                  <a:lnTo>
                    <a:pt x="30" y="252647"/>
                  </a:lnTo>
                  <a:lnTo>
                    <a:pt x="60" y="253824"/>
                  </a:lnTo>
                  <a:lnTo>
                    <a:pt x="111" y="254968"/>
                  </a:lnTo>
                  <a:lnTo>
                    <a:pt x="171" y="256078"/>
                  </a:lnTo>
                  <a:lnTo>
                    <a:pt x="237" y="257188"/>
                  </a:lnTo>
                  <a:lnTo>
                    <a:pt x="326" y="258265"/>
                  </a:lnTo>
                  <a:lnTo>
                    <a:pt x="422" y="259341"/>
                  </a:lnTo>
                  <a:lnTo>
                    <a:pt x="525" y="260384"/>
                  </a:lnTo>
                  <a:lnTo>
                    <a:pt x="644" y="261360"/>
                  </a:lnTo>
                  <a:lnTo>
                    <a:pt x="769" y="262336"/>
                  </a:lnTo>
                  <a:lnTo>
                    <a:pt x="910" y="263311"/>
                  </a:lnTo>
                  <a:lnTo>
                    <a:pt x="1057" y="264220"/>
                  </a:lnTo>
                  <a:lnTo>
                    <a:pt x="1220" y="265094"/>
                  </a:lnTo>
                  <a:lnTo>
                    <a:pt x="1390" y="265935"/>
                  </a:lnTo>
                  <a:lnTo>
                    <a:pt x="1567" y="266743"/>
                  </a:lnTo>
                  <a:lnTo>
                    <a:pt x="1752" y="267516"/>
                  </a:lnTo>
                  <a:lnTo>
                    <a:pt x="1944" y="268256"/>
                  </a:lnTo>
                  <a:lnTo>
                    <a:pt x="2151" y="268963"/>
                  </a:lnTo>
                  <a:lnTo>
                    <a:pt x="2358" y="269602"/>
                  </a:lnTo>
                  <a:lnTo>
                    <a:pt x="2580" y="270208"/>
                  </a:lnTo>
                  <a:lnTo>
                    <a:pt x="2809" y="270780"/>
                  </a:lnTo>
                  <a:lnTo>
                    <a:pt x="3038" y="271318"/>
                  </a:lnTo>
                  <a:lnTo>
                    <a:pt x="3282" y="271789"/>
                  </a:lnTo>
                  <a:lnTo>
                    <a:pt x="3526" y="272193"/>
                  </a:lnTo>
                  <a:lnTo>
                    <a:pt x="3777" y="272563"/>
                  </a:lnTo>
                  <a:lnTo>
                    <a:pt x="4036" y="272865"/>
                  </a:lnTo>
                  <a:lnTo>
                    <a:pt x="4302" y="273134"/>
                  </a:lnTo>
                  <a:lnTo>
                    <a:pt x="4568" y="273336"/>
                  </a:lnTo>
                  <a:lnTo>
                    <a:pt x="4841" y="273505"/>
                  </a:lnTo>
                  <a:lnTo>
                    <a:pt x="5115" y="273572"/>
                  </a:lnTo>
                  <a:lnTo>
                    <a:pt x="5396" y="273605"/>
                  </a:lnTo>
                  <a:lnTo>
                    <a:pt x="5676" y="273572"/>
                  </a:lnTo>
                  <a:lnTo>
                    <a:pt x="5950" y="273505"/>
                  </a:lnTo>
                  <a:lnTo>
                    <a:pt x="6216" y="273336"/>
                  </a:lnTo>
                  <a:lnTo>
                    <a:pt x="6482" y="273134"/>
                  </a:lnTo>
                  <a:lnTo>
                    <a:pt x="6741" y="272865"/>
                  </a:lnTo>
                  <a:lnTo>
                    <a:pt x="6999" y="272563"/>
                  </a:lnTo>
                  <a:lnTo>
                    <a:pt x="7251" y="272193"/>
                  </a:lnTo>
                  <a:lnTo>
                    <a:pt x="7494" y="271789"/>
                  </a:lnTo>
                  <a:lnTo>
                    <a:pt x="7731" y="271318"/>
                  </a:lnTo>
                  <a:lnTo>
                    <a:pt x="7967" y="270780"/>
                  </a:lnTo>
                  <a:lnTo>
                    <a:pt x="8189" y="270208"/>
                  </a:lnTo>
                  <a:lnTo>
                    <a:pt x="8411" y="269602"/>
                  </a:lnTo>
                  <a:lnTo>
                    <a:pt x="8625" y="268963"/>
                  </a:lnTo>
                  <a:lnTo>
                    <a:pt x="8825" y="268256"/>
                  </a:lnTo>
                  <a:lnTo>
                    <a:pt x="9024" y="267516"/>
                  </a:lnTo>
                  <a:lnTo>
                    <a:pt x="9209" y="266743"/>
                  </a:lnTo>
                  <a:lnTo>
                    <a:pt x="9386" y="265935"/>
                  </a:lnTo>
                  <a:lnTo>
                    <a:pt x="9556" y="265094"/>
                  </a:lnTo>
                  <a:lnTo>
                    <a:pt x="9719" y="264220"/>
                  </a:lnTo>
                  <a:lnTo>
                    <a:pt x="9874" y="263311"/>
                  </a:lnTo>
                  <a:lnTo>
                    <a:pt x="10015" y="262336"/>
                  </a:lnTo>
                  <a:lnTo>
                    <a:pt x="10140" y="261360"/>
                  </a:lnTo>
                  <a:lnTo>
                    <a:pt x="10258" y="260384"/>
                  </a:lnTo>
                  <a:lnTo>
                    <a:pt x="10369" y="259341"/>
                  </a:lnTo>
                  <a:lnTo>
                    <a:pt x="10465" y="258265"/>
                  </a:lnTo>
                  <a:lnTo>
                    <a:pt x="10554" y="257188"/>
                  </a:lnTo>
                  <a:lnTo>
                    <a:pt x="10628" y="256078"/>
                  </a:lnTo>
                  <a:lnTo>
                    <a:pt x="10687" y="254968"/>
                  </a:lnTo>
                  <a:lnTo>
                    <a:pt x="10731" y="253824"/>
                  </a:lnTo>
                  <a:lnTo>
                    <a:pt x="10768" y="252647"/>
                  </a:lnTo>
                  <a:lnTo>
                    <a:pt x="10791" y="251469"/>
                  </a:lnTo>
                  <a:lnTo>
                    <a:pt x="10798" y="250258"/>
                  </a:lnTo>
                  <a:lnTo>
                    <a:pt x="10791" y="249081"/>
                  </a:lnTo>
                  <a:lnTo>
                    <a:pt x="10768" y="247903"/>
                  </a:lnTo>
                  <a:lnTo>
                    <a:pt x="10731" y="246726"/>
                  </a:lnTo>
                  <a:lnTo>
                    <a:pt x="10687" y="245582"/>
                  </a:lnTo>
                  <a:lnTo>
                    <a:pt x="10628" y="244438"/>
                  </a:lnTo>
                  <a:lnTo>
                    <a:pt x="10554" y="243328"/>
                  </a:lnTo>
                  <a:lnTo>
                    <a:pt x="10465" y="242252"/>
                  </a:lnTo>
                  <a:lnTo>
                    <a:pt x="10369" y="241209"/>
                  </a:lnTo>
                  <a:lnTo>
                    <a:pt x="10258" y="240166"/>
                  </a:lnTo>
                  <a:lnTo>
                    <a:pt x="10140" y="239157"/>
                  </a:lnTo>
                  <a:lnTo>
                    <a:pt x="10015" y="238181"/>
                  </a:lnTo>
                  <a:lnTo>
                    <a:pt x="9874" y="237239"/>
                  </a:lnTo>
                  <a:lnTo>
                    <a:pt x="9719" y="236331"/>
                  </a:lnTo>
                  <a:lnTo>
                    <a:pt x="9556" y="235422"/>
                  </a:lnTo>
                  <a:lnTo>
                    <a:pt x="9386" y="234581"/>
                  </a:lnTo>
                  <a:lnTo>
                    <a:pt x="9209" y="233774"/>
                  </a:lnTo>
                  <a:lnTo>
                    <a:pt x="9024" y="233000"/>
                  </a:lnTo>
                  <a:lnTo>
                    <a:pt x="8825" y="232260"/>
                  </a:lnTo>
                  <a:lnTo>
                    <a:pt x="8625" y="231587"/>
                  </a:lnTo>
                  <a:lnTo>
                    <a:pt x="8411" y="230915"/>
                  </a:lnTo>
                  <a:lnTo>
                    <a:pt x="8189" y="230309"/>
                  </a:lnTo>
                  <a:lnTo>
                    <a:pt x="7967" y="229771"/>
                  </a:lnTo>
                  <a:lnTo>
                    <a:pt x="7731" y="229232"/>
                  </a:lnTo>
                  <a:lnTo>
                    <a:pt x="7494" y="228761"/>
                  </a:lnTo>
                  <a:lnTo>
                    <a:pt x="7251" y="228358"/>
                  </a:lnTo>
                  <a:lnTo>
                    <a:pt x="6999" y="227988"/>
                  </a:lnTo>
                  <a:lnTo>
                    <a:pt x="6741" y="227651"/>
                  </a:lnTo>
                  <a:lnTo>
                    <a:pt x="6482" y="227416"/>
                  </a:lnTo>
                  <a:lnTo>
                    <a:pt x="6216" y="227214"/>
                  </a:lnTo>
                  <a:lnTo>
                    <a:pt x="5950" y="227046"/>
                  </a:lnTo>
                  <a:lnTo>
                    <a:pt x="5676" y="226945"/>
                  </a:lnTo>
                  <a:close/>
                  <a:moveTo>
                    <a:pt x="5115" y="340384"/>
                  </a:moveTo>
                  <a:lnTo>
                    <a:pt x="4841" y="340485"/>
                  </a:lnTo>
                  <a:lnTo>
                    <a:pt x="4568" y="340653"/>
                  </a:lnTo>
                  <a:lnTo>
                    <a:pt x="4302" y="340855"/>
                  </a:lnTo>
                  <a:lnTo>
                    <a:pt x="4036" y="341124"/>
                  </a:lnTo>
                  <a:lnTo>
                    <a:pt x="3777" y="341426"/>
                  </a:lnTo>
                  <a:lnTo>
                    <a:pt x="3526" y="341797"/>
                  </a:lnTo>
                  <a:lnTo>
                    <a:pt x="3282" y="342200"/>
                  </a:lnTo>
                  <a:lnTo>
                    <a:pt x="3038" y="342671"/>
                  </a:lnTo>
                  <a:lnTo>
                    <a:pt x="2809" y="343209"/>
                  </a:lnTo>
                  <a:lnTo>
                    <a:pt x="2580" y="343748"/>
                  </a:lnTo>
                  <a:lnTo>
                    <a:pt x="2358" y="344387"/>
                  </a:lnTo>
                  <a:lnTo>
                    <a:pt x="2151" y="345026"/>
                  </a:lnTo>
                  <a:lnTo>
                    <a:pt x="1944" y="345733"/>
                  </a:lnTo>
                  <a:lnTo>
                    <a:pt x="1752" y="346439"/>
                  </a:lnTo>
                  <a:lnTo>
                    <a:pt x="1567" y="347213"/>
                  </a:lnTo>
                  <a:lnTo>
                    <a:pt x="1390" y="348054"/>
                  </a:lnTo>
                  <a:lnTo>
                    <a:pt x="1220" y="348895"/>
                  </a:lnTo>
                  <a:lnTo>
                    <a:pt x="1057" y="349770"/>
                  </a:lnTo>
                  <a:lnTo>
                    <a:pt x="910" y="350678"/>
                  </a:lnTo>
                  <a:lnTo>
                    <a:pt x="769" y="351620"/>
                  </a:lnTo>
                  <a:lnTo>
                    <a:pt x="644" y="352595"/>
                  </a:lnTo>
                  <a:lnTo>
                    <a:pt x="525" y="353605"/>
                  </a:lnTo>
                  <a:lnTo>
                    <a:pt x="422" y="354648"/>
                  </a:lnTo>
                  <a:lnTo>
                    <a:pt x="326" y="355724"/>
                  </a:lnTo>
                  <a:lnTo>
                    <a:pt x="237" y="356801"/>
                  </a:lnTo>
                  <a:lnTo>
                    <a:pt x="171" y="357911"/>
                  </a:lnTo>
                  <a:lnTo>
                    <a:pt x="111" y="359021"/>
                  </a:lnTo>
                  <a:lnTo>
                    <a:pt x="60" y="360165"/>
                  </a:lnTo>
                  <a:lnTo>
                    <a:pt x="30" y="361342"/>
                  </a:lnTo>
                  <a:lnTo>
                    <a:pt x="8" y="362520"/>
                  </a:lnTo>
                  <a:lnTo>
                    <a:pt x="1" y="363697"/>
                  </a:lnTo>
                  <a:lnTo>
                    <a:pt x="8" y="364908"/>
                  </a:lnTo>
                  <a:lnTo>
                    <a:pt x="30" y="366086"/>
                  </a:lnTo>
                  <a:lnTo>
                    <a:pt x="60" y="367263"/>
                  </a:lnTo>
                  <a:lnTo>
                    <a:pt x="111" y="368407"/>
                  </a:lnTo>
                  <a:lnTo>
                    <a:pt x="171" y="369517"/>
                  </a:lnTo>
                  <a:lnTo>
                    <a:pt x="237" y="370627"/>
                  </a:lnTo>
                  <a:lnTo>
                    <a:pt x="326" y="371704"/>
                  </a:lnTo>
                  <a:lnTo>
                    <a:pt x="422" y="372780"/>
                  </a:lnTo>
                  <a:lnTo>
                    <a:pt x="525" y="373823"/>
                  </a:lnTo>
                  <a:lnTo>
                    <a:pt x="644" y="374799"/>
                  </a:lnTo>
                  <a:lnTo>
                    <a:pt x="769" y="375808"/>
                  </a:lnTo>
                  <a:lnTo>
                    <a:pt x="910" y="376750"/>
                  </a:lnTo>
                  <a:lnTo>
                    <a:pt x="1057" y="377658"/>
                  </a:lnTo>
                  <a:lnTo>
                    <a:pt x="1220" y="378533"/>
                  </a:lnTo>
                  <a:lnTo>
                    <a:pt x="1390" y="379374"/>
                  </a:lnTo>
                  <a:lnTo>
                    <a:pt x="1567" y="380215"/>
                  </a:lnTo>
                  <a:lnTo>
                    <a:pt x="1752" y="380989"/>
                  </a:lnTo>
                  <a:lnTo>
                    <a:pt x="1944" y="381695"/>
                  </a:lnTo>
                  <a:lnTo>
                    <a:pt x="2151" y="382402"/>
                  </a:lnTo>
                  <a:lnTo>
                    <a:pt x="2358" y="383041"/>
                  </a:lnTo>
                  <a:lnTo>
                    <a:pt x="2580" y="383680"/>
                  </a:lnTo>
                  <a:lnTo>
                    <a:pt x="2809" y="384218"/>
                  </a:lnTo>
                  <a:lnTo>
                    <a:pt x="3038" y="384757"/>
                  </a:lnTo>
                  <a:lnTo>
                    <a:pt x="3282" y="385228"/>
                  </a:lnTo>
                  <a:lnTo>
                    <a:pt x="3526" y="385631"/>
                  </a:lnTo>
                  <a:lnTo>
                    <a:pt x="3777" y="386001"/>
                  </a:lnTo>
                  <a:lnTo>
                    <a:pt x="4036" y="386304"/>
                  </a:lnTo>
                  <a:lnTo>
                    <a:pt x="4302" y="386573"/>
                  </a:lnTo>
                  <a:lnTo>
                    <a:pt x="4568" y="386775"/>
                  </a:lnTo>
                  <a:lnTo>
                    <a:pt x="4841" y="386943"/>
                  </a:lnTo>
                  <a:lnTo>
                    <a:pt x="5115" y="387044"/>
                  </a:lnTo>
                  <a:lnTo>
                    <a:pt x="5676" y="387044"/>
                  </a:lnTo>
                  <a:lnTo>
                    <a:pt x="5950" y="386943"/>
                  </a:lnTo>
                  <a:lnTo>
                    <a:pt x="6216" y="386775"/>
                  </a:lnTo>
                  <a:lnTo>
                    <a:pt x="6482" y="386573"/>
                  </a:lnTo>
                  <a:lnTo>
                    <a:pt x="6741" y="386304"/>
                  </a:lnTo>
                  <a:lnTo>
                    <a:pt x="6999" y="386001"/>
                  </a:lnTo>
                  <a:lnTo>
                    <a:pt x="7251" y="385631"/>
                  </a:lnTo>
                  <a:lnTo>
                    <a:pt x="7494" y="385228"/>
                  </a:lnTo>
                  <a:lnTo>
                    <a:pt x="7731" y="384757"/>
                  </a:lnTo>
                  <a:lnTo>
                    <a:pt x="7967" y="384218"/>
                  </a:lnTo>
                  <a:lnTo>
                    <a:pt x="8189" y="383680"/>
                  </a:lnTo>
                  <a:lnTo>
                    <a:pt x="8411" y="383041"/>
                  </a:lnTo>
                  <a:lnTo>
                    <a:pt x="8625" y="382402"/>
                  </a:lnTo>
                  <a:lnTo>
                    <a:pt x="8825" y="381695"/>
                  </a:lnTo>
                  <a:lnTo>
                    <a:pt x="9024" y="380989"/>
                  </a:lnTo>
                  <a:lnTo>
                    <a:pt x="9209" y="380215"/>
                  </a:lnTo>
                  <a:lnTo>
                    <a:pt x="9386" y="379374"/>
                  </a:lnTo>
                  <a:lnTo>
                    <a:pt x="9556" y="378533"/>
                  </a:lnTo>
                  <a:lnTo>
                    <a:pt x="9719" y="377658"/>
                  </a:lnTo>
                  <a:lnTo>
                    <a:pt x="9874" y="376750"/>
                  </a:lnTo>
                  <a:lnTo>
                    <a:pt x="10015" y="375808"/>
                  </a:lnTo>
                  <a:lnTo>
                    <a:pt x="10140" y="374799"/>
                  </a:lnTo>
                  <a:lnTo>
                    <a:pt x="10258" y="373823"/>
                  </a:lnTo>
                  <a:lnTo>
                    <a:pt x="10369" y="372780"/>
                  </a:lnTo>
                  <a:lnTo>
                    <a:pt x="10465" y="371704"/>
                  </a:lnTo>
                  <a:lnTo>
                    <a:pt x="10554" y="370627"/>
                  </a:lnTo>
                  <a:lnTo>
                    <a:pt x="10628" y="369517"/>
                  </a:lnTo>
                  <a:lnTo>
                    <a:pt x="10687" y="368407"/>
                  </a:lnTo>
                  <a:lnTo>
                    <a:pt x="10731" y="367263"/>
                  </a:lnTo>
                  <a:lnTo>
                    <a:pt x="10768" y="366086"/>
                  </a:lnTo>
                  <a:lnTo>
                    <a:pt x="10791" y="364908"/>
                  </a:lnTo>
                  <a:lnTo>
                    <a:pt x="10798" y="363697"/>
                  </a:lnTo>
                  <a:lnTo>
                    <a:pt x="10791" y="362520"/>
                  </a:lnTo>
                  <a:lnTo>
                    <a:pt x="10768" y="361342"/>
                  </a:lnTo>
                  <a:lnTo>
                    <a:pt x="10731" y="360165"/>
                  </a:lnTo>
                  <a:lnTo>
                    <a:pt x="10687" y="359021"/>
                  </a:lnTo>
                  <a:lnTo>
                    <a:pt x="10628" y="357911"/>
                  </a:lnTo>
                  <a:lnTo>
                    <a:pt x="10554" y="356801"/>
                  </a:lnTo>
                  <a:lnTo>
                    <a:pt x="10465" y="355724"/>
                  </a:lnTo>
                  <a:lnTo>
                    <a:pt x="10369" y="354648"/>
                  </a:lnTo>
                  <a:lnTo>
                    <a:pt x="10258" y="353605"/>
                  </a:lnTo>
                  <a:lnTo>
                    <a:pt x="10140" y="352595"/>
                  </a:lnTo>
                  <a:lnTo>
                    <a:pt x="10015" y="351620"/>
                  </a:lnTo>
                  <a:lnTo>
                    <a:pt x="9874" y="350678"/>
                  </a:lnTo>
                  <a:lnTo>
                    <a:pt x="9719" y="349770"/>
                  </a:lnTo>
                  <a:lnTo>
                    <a:pt x="9556" y="348895"/>
                  </a:lnTo>
                  <a:lnTo>
                    <a:pt x="9386" y="348054"/>
                  </a:lnTo>
                  <a:lnTo>
                    <a:pt x="9209" y="347213"/>
                  </a:lnTo>
                  <a:lnTo>
                    <a:pt x="9024" y="346439"/>
                  </a:lnTo>
                  <a:lnTo>
                    <a:pt x="8825" y="345733"/>
                  </a:lnTo>
                  <a:lnTo>
                    <a:pt x="8625" y="345026"/>
                  </a:lnTo>
                  <a:lnTo>
                    <a:pt x="8411" y="344387"/>
                  </a:lnTo>
                  <a:lnTo>
                    <a:pt x="8189" y="343748"/>
                  </a:lnTo>
                  <a:lnTo>
                    <a:pt x="7967" y="343209"/>
                  </a:lnTo>
                  <a:lnTo>
                    <a:pt x="7731" y="342671"/>
                  </a:lnTo>
                  <a:lnTo>
                    <a:pt x="7494" y="342200"/>
                  </a:lnTo>
                  <a:lnTo>
                    <a:pt x="7251" y="341797"/>
                  </a:lnTo>
                  <a:lnTo>
                    <a:pt x="6999" y="341426"/>
                  </a:lnTo>
                  <a:lnTo>
                    <a:pt x="6741" y="341124"/>
                  </a:lnTo>
                  <a:lnTo>
                    <a:pt x="6482" y="340855"/>
                  </a:lnTo>
                  <a:lnTo>
                    <a:pt x="6216" y="340653"/>
                  </a:lnTo>
                  <a:lnTo>
                    <a:pt x="5950" y="340485"/>
                  </a:lnTo>
                  <a:lnTo>
                    <a:pt x="5676" y="340384"/>
                  </a:lnTo>
                  <a:close/>
                  <a:moveTo>
                    <a:pt x="5396" y="453822"/>
                  </a:moveTo>
                  <a:lnTo>
                    <a:pt x="5115" y="453856"/>
                  </a:lnTo>
                  <a:lnTo>
                    <a:pt x="4841" y="453957"/>
                  </a:lnTo>
                  <a:lnTo>
                    <a:pt x="4568" y="454092"/>
                  </a:lnTo>
                  <a:lnTo>
                    <a:pt x="4302" y="454293"/>
                  </a:lnTo>
                  <a:lnTo>
                    <a:pt x="4036" y="454562"/>
                  </a:lnTo>
                  <a:lnTo>
                    <a:pt x="3777" y="454865"/>
                  </a:lnTo>
                  <a:lnTo>
                    <a:pt x="3526" y="455235"/>
                  </a:lnTo>
                  <a:lnTo>
                    <a:pt x="3282" y="455639"/>
                  </a:lnTo>
                  <a:lnTo>
                    <a:pt x="3038" y="456110"/>
                  </a:lnTo>
                  <a:lnTo>
                    <a:pt x="2809" y="456615"/>
                  </a:lnTo>
                  <a:lnTo>
                    <a:pt x="2580" y="457153"/>
                  </a:lnTo>
                  <a:lnTo>
                    <a:pt x="2358" y="457758"/>
                  </a:lnTo>
                  <a:lnTo>
                    <a:pt x="2151" y="458398"/>
                  </a:lnTo>
                  <a:lnTo>
                    <a:pt x="1944" y="459070"/>
                  </a:lnTo>
                  <a:lnTo>
                    <a:pt x="1752" y="459811"/>
                  </a:lnTo>
                  <a:lnTo>
                    <a:pt x="1567" y="460551"/>
                  </a:lnTo>
                  <a:lnTo>
                    <a:pt x="1390" y="461358"/>
                  </a:lnTo>
                  <a:lnTo>
                    <a:pt x="1220" y="462199"/>
                  </a:lnTo>
                  <a:lnTo>
                    <a:pt x="1057" y="463074"/>
                  </a:lnTo>
                  <a:lnTo>
                    <a:pt x="910" y="463982"/>
                  </a:lnTo>
                  <a:lnTo>
                    <a:pt x="769" y="464924"/>
                  </a:lnTo>
                  <a:lnTo>
                    <a:pt x="644" y="465900"/>
                  </a:lnTo>
                  <a:lnTo>
                    <a:pt x="525" y="466875"/>
                  </a:lnTo>
                  <a:lnTo>
                    <a:pt x="422" y="467918"/>
                  </a:lnTo>
                  <a:lnTo>
                    <a:pt x="326" y="468961"/>
                  </a:lnTo>
                  <a:lnTo>
                    <a:pt x="237" y="470038"/>
                  </a:lnTo>
                  <a:lnTo>
                    <a:pt x="171" y="471148"/>
                  </a:lnTo>
                  <a:lnTo>
                    <a:pt x="111" y="472258"/>
                  </a:lnTo>
                  <a:lnTo>
                    <a:pt x="60" y="473402"/>
                  </a:lnTo>
                  <a:lnTo>
                    <a:pt x="30" y="474579"/>
                  </a:lnTo>
                  <a:lnTo>
                    <a:pt x="8" y="475757"/>
                  </a:lnTo>
                  <a:lnTo>
                    <a:pt x="1" y="476934"/>
                  </a:lnTo>
                  <a:lnTo>
                    <a:pt x="8" y="478179"/>
                  </a:lnTo>
                  <a:lnTo>
                    <a:pt x="30" y="479356"/>
                  </a:lnTo>
                  <a:lnTo>
                    <a:pt x="60" y="480534"/>
                  </a:lnTo>
                  <a:lnTo>
                    <a:pt x="111" y="481711"/>
                  </a:lnTo>
                  <a:lnTo>
                    <a:pt x="171" y="482855"/>
                  </a:lnTo>
                  <a:lnTo>
                    <a:pt x="237" y="483965"/>
                  </a:lnTo>
                  <a:lnTo>
                    <a:pt x="326" y="485075"/>
                  </a:lnTo>
                  <a:lnTo>
                    <a:pt x="422" y="486152"/>
                  </a:lnTo>
                  <a:lnTo>
                    <a:pt x="525" y="487195"/>
                  </a:lnTo>
                  <a:lnTo>
                    <a:pt x="644" y="488204"/>
                  </a:lnTo>
                  <a:lnTo>
                    <a:pt x="769" y="489179"/>
                  </a:lnTo>
                  <a:lnTo>
                    <a:pt x="910" y="490155"/>
                  </a:lnTo>
                  <a:lnTo>
                    <a:pt x="1057" y="491063"/>
                  </a:lnTo>
                  <a:lnTo>
                    <a:pt x="1220" y="491972"/>
                  </a:lnTo>
                  <a:lnTo>
                    <a:pt x="1390" y="492813"/>
                  </a:lnTo>
                  <a:lnTo>
                    <a:pt x="1567" y="493620"/>
                  </a:lnTo>
                  <a:lnTo>
                    <a:pt x="1752" y="494394"/>
                  </a:lnTo>
                  <a:lnTo>
                    <a:pt x="1944" y="495134"/>
                  </a:lnTo>
                  <a:lnTo>
                    <a:pt x="2151" y="495840"/>
                  </a:lnTo>
                  <a:lnTo>
                    <a:pt x="2358" y="496513"/>
                  </a:lnTo>
                  <a:lnTo>
                    <a:pt x="2580" y="497119"/>
                  </a:lnTo>
                  <a:lnTo>
                    <a:pt x="2809" y="497691"/>
                  </a:lnTo>
                  <a:lnTo>
                    <a:pt x="3038" y="498195"/>
                  </a:lnTo>
                  <a:lnTo>
                    <a:pt x="3282" y="498666"/>
                  </a:lnTo>
                  <a:lnTo>
                    <a:pt x="3526" y="499104"/>
                  </a:lnTo>
                  <a:lnTo>
                    <a:pt x="3777" y="499474"/>
                  </a:lnTo>
                  <a:lnTo>
                    <a:pt x="4036" y="499777"/>
                  </a:lnTo>
                  <a:lnTo>
                    <a:pt x="4302" y="500046"/>
                  </a:lnTo>
                  <a:lnTo>
                    <a:pt x="4568" y="500248"/>
                  </a:lnTo>
                  <a:lnTo>
                    <a:pt x="4841" y="500382"/>
                  </a:lnTo>
                  <a:lnTo>
                    <a:pt x="5115" y="500483"/>
                  </a:lnTo>
                  <a:lnTo>
                    <a:pt x="5396" y="500517"/>
                  </a:lnTo>
                  <a:lnTo>
                    <a:pt x="5676" y="500483"/>
                  </a:lnTo>
                  <a:lnTo>
                    <a:pt x="5950" y="500382"/>
                  </a:lnTo>
                  <a:lnTo>
                    <a:pt x="6216" y="500248"/>
                  </a:lnTo>
                  <a:lnTo>
                    <a:pt x="6482" y="500046"/>
                  </a:lnTo>
                  <a:lnTo>
                    <a:pt x="6741" y="499777"/>
                  </a:lnTo>
                  <a:lnTo>
                    <a:pt x="6999" y="499474"/>
                  </a:lnTo>
                  <a:lnTo>
                    <a:pt x="7251" y="499104"/>
                  </a:lnTo>
                  <a:lnTo>
                    <a:pt x="7494" y="498666"/>
                  </a:lnTo>
                  <a:lnTo>
                    <a:pt x="7731" y="498195"/>
                  </a:lnTo>
                  <a:lnTo>
                    <a:pt x="7967" y="497691"/>
                  </a:lnTo>
                  <a:lnTo>
                    <a:pt x="8189" y="497119"/>
                  </a:lnTo>
                  <a:lnTo>
                    <a:pt x="8411" y="496513"/>
                  </a:lnTo>
                  <a:lnTo>
                    <a:pt x="8625" y="495840"/>
                  </a:lnTo>
                  <a:lnTo>
                    <a:pt x="8825" y="495134"/>
                  </a:lnTo>
                  <a:lnTo>
                    <a:pt x="9024" y="494394"/>
                  </a:lnTo>
                  <a:lnTo>
                    <a:pt x="9209" y="493620"/>
                  </a:lnTo>
                  <a:lnTo>
                    <a:pt x="9386" y="492813"/>
                  </a:lnTo>
                  <a:lnTo>
                    <a:pt x="9556" y="491972"/>
                  </a:lnTo>
                  <a:lnTo>
                    <a:pt x="9719" y="491063"/>
                  </a:lnTo>
                  <a:lnTo>
                    <a:pt x="9874" y="490155"/>
                  </a:lnTo>
                  <a:lnTo>
                    <a:pt x="10015" y="489179"/>
                  </a:lnTo>
                  <a:lnTo>
                    <a:pt x="10140" y="488204"/>
                  </a:lnTo>
                  <a:lnTo>
                    <a:pt x="10258" y="487195"/>
                  </a:lnTo>
                  <a:lnTo>
                    <a:pt x="10369" y="486152"/>
                  </a:lnTo>
                  <a:lnTo>
                    <a:pt x="10465" y="485075"/>
                  </a:lnTo>
                  <a:lnTo>
                    <a:pt x="10554" y="483965"/>
                  </a:lnTo>
                  <a:lnTo>
                    <a:pt x="10628" y="482855"/>
                  </a:lnTo>
                  <a:lnTo>
                    <a:pt x="10687" y="481711"/>
                  </a:lnTo>
                  <a:lnTo>
                    <a:pt x="10731" y="480534"/>
                  </a:lnTo>
                  <a:lnTo>
                    <a:pt x="10768" y="479356"/>
                  </a:lnTo>
                  <a:lnTo>
                    <a:pt x="10791" y="478179"/>
                  </a:lnTo>
                  <a:lnTo>
                    <a:pt x="10798" y="476934"/>
                  </a:lnTo>
                  <a:lnTo>
                    <a:pt x="10791" y="475757"/>
                  </a:lnTo>
                  <a:lnTo>
                    <a:pt x="10768" y="474579"/>
                  </a:lnTo>
                  <a:lnTo>
                    <a:pt x="10731" y="473402"/>
                  </a:lnTo>
                  <a:lnTo>
                    <a:pt x="10687" y="472258"/>
                  </a:lnTo>
                  <a:lnTo>
                    <a:pt x="10628" y="471148"/>
                  </a:lnTo>
                  <a:lnTo>
                    <a:pt x="10554" y="470038"/>
                  </a:lnTo>
                  <a:lnTo>
                    <a:pt x="10465" y="468961"/>
                  </a:lnTo>
                  <a:lnTo>
                    <a:pt x="10369" y="467918"/>
                  </a:lnTo>
                  <a:lnTo>
                    <a:pt x="10258" y="466875"/>
                  </a:lnTo>
                  <a:lnTo>
                    <a:pt x="10140" y="465900"/>
                  </a:lnTo>
                  <a:lnTo>
                    <a:pt x="10015" y="464924"/>
                  </a:lnTo>
                  <a:lnTo>
                    <a:pt x="9874" y="463982"/>
                  </a:lnTo>
                  <a:lnTo>
                    <a:pt x="9719" y="463074"/>
                  </a:lnTo>
                  <a:lnTo>
                    <a:pt x="9556" y="462199"/>
                  </a:lnTo>
                  <a:lnTo>
                    <a:pt x="9386" y="461358"/>
                  </a:lnTo>
                  <a:lnTo>
                    <a:pt x="9209" y="460551"/>
                  </a:lnTo>
                  <a:lnTo>
                    <a:pt x="9024" y="459811"/>
                  </a:lnTo>
                  <a:lnTo>
                    <a:pt x="8825" y="459070"/>
                  </a:lnTo>
                  <a:lnTo>
                    <a:pt x="8625" y="458398"/>
                  </a:lnTo>
                  <a:lnTo>
                    <a:pt x="8411" y="457758"/>
                  </a:lnTo>
                  <a:lnTo>
                    <a:pt x="8189" y="457153"/>
                  </a:lnTo>
                  <a:lnTo>
                    <a:pt x="7967" y="456615"/>
                  </a:lnTo>
                  <a:lnTo>
                    <a:pt x="7731" y="456110"/>
                  </a:lnTo>
                  <a:lnTo>
                    <a:pt x="7494" y="455639"/>
                  </a:lnTo>
                  <a:lnTo>
                    <a:pt x="7251" y="455235"/>
                  </a:lnTo>
                  <a:lnTo>
                    <a:pt x="6999" y="454865"/>
                  </a:lnTo>
                  <a:lnTo>
                    <a:pt x="6741" y="454562"/>
                  </a:lnTo>
                  <a:lnTo>
                    <a:pt x="6482" y="454293"/>
                  </a:lnTo>
                  <a:lnTo>
                    <a:pt x="6216" y="454092"/>
                  </a:lnTo>
                  <a:lnTo>
                    <a:pt x="5950" y="453957"/>
                  </a:lnTo>
                  <a:lnTo>
                    <a:pt x="5676" y="453856"/>
                  </a:lnTo>
                  <a:lnTo>
                    <a:pt x="5396" y="453822"/>
                  </a:lnTo>
                  <a:close/>
                  <a:moveTo>
                    <a:pt x="5115" y="567059"/>
                  </a:moveTo>
                  <a:lnTo>
                    <a:pt x="4841" y="567160"/>
                  </a:lnTo>
                  <a:lnTo>
                    <a:pt x="4568" y="567328"/>
                  </a:lnTo>
                  <a:lnTo>
                    <a:pt x="4302" y="567530"/>
                  </a:lnTo>
                  <a:lnTo>
                    <a:pt x="4036" y="567766"/>
                  </a:lnTo>
                  <a:lnTo>
                    <a:pt x="3777" y="568102"/>
                  </a:lnTo>
                  <a:lnTo>
                    <a:pt x="3526" y="568472"/>
                  </a:lnTo>
                  <a:lnTo>
                    <a:pt x="3282" y="568876"/>
                  </a:lnTo>
                  <a:lnTo>
                    <a:pt x="3038" y="569347"/>
                  </a:lnTo>
                  <a:lnTo>
                    <a:pt x="2809" y="569885"/>
                  </a:lnTo>
                  <a:lnTo>
                    <a:pt x="2580" y="570423"/>
                  </a:lnTo>
                  <a:lnTo>
                    <a:pt x="2358" y="571029"/>
                  </a:lnTo>
                  <a:lnTo>
                    <a:pt x="2151" y="571702"/>
                  </a:lnTo>
                  <a:lnTo>
                    <a:pt x="1944" y="572408"/>
                  </a:lnTo>
                  <a:lnTo>
                    <a:pt x="1752" y="573115"/>
                  </a:lnTo>
                  <a:lnTo>
                    <a:pt x="1567" y="573889"/>
                  </a:lnTo>
                  <a:lnTo>
                    <a:pt x="1390" y="574730"/>
                  </a:lnTo>
                  <a:lnTo>
                    <a:pt x="1220" y="575571"/>
                  </a:lnTo>
                  <a:lnTo>
                    <a:pt x="1057" y="576445"/>
                  </a:lnTo>
                  <a:lnTo>
                    <a:pt x="910" y="577354"/>
                  </a:lnTo>
                  <a:lnTo>
                    <a:pt x="769" y="578296"/>
                  </a:lnTo>
                  <a:lnTo>
                    <a:pt x="644" y="579271"/>
                  </a:lnTo>
                  <a:lnTo>
                    <a:pt x="525" y="580280"/>
                  </a:lnTo>
                  <a:lnTo>
                    <a:pt x="422" y="581323"/>
                  </a:lnTo>
                  <a:lnTo>
                    <a:pt x="326" y="582400"/>
                  </a:lnTo>
                  <a:lnTo>
                    <a:pt x="237" y="583476"/>
                  </a:lnTo>
                  <a:lnTo>
                    <a:pt x="171" y="584586"/>
                  </a:lnTo>
                  <a:lnTo>
                    <a:pt x="111" y="585697"/>
                  </a:lnTo>
                  <a:lnTo>
                    <a:pt x="60" y="586840"/>
                  </a:lnTo>
                  <a:lnTo>
                    <a:pt x="30" y="588018"/>
                  </a:lnTo>
                  <a:lnTo>
                    <a:pt x="8" y="589195"/>
                  </a:lnTo>
                  <a:lnTo>
                    <a:pt x="1" y="590373"/>
                  </a:lnTo>
                  <a:lnTo>
                    <a:pt x="8" y="591618"/>
                  </a:lnTo>
                  <a:lnTo>
                    <a:pt x="30" y="592795"/>
                  </a:lnTo>
                  <a:lnTo>
                    <a:pt x="60" y="593972"/>
                  </a:lnTo>
                  <a:lnTo>
                    <a:pt x="111" y="595150"/>
                  </a:lnTo>
                  <a:lnTo>
                    <a:pt x="171" y="596294"/>
                  </a:lnTo>
                  <a:lnTo>
                    <a:pt x="237" y="597404"/>
                  </a:lnTo>
                  <a:lnTo>
                    <a:pt x="326" y="598480"/>
                  </a:lnTo>
                  <a:lnTo>
                    <a:pt x="422" y="599557"/>
                  </a:lnTo>
                  <a:lnTo>
                    <a:pt x="525" y="600600"/>
                  </a:lnTo>
                  <a:lnTo>
                    <a:pt x="644" y="601609"/>
                  </a:lnTo>
                  <a:lnTo>
                    <a:pt x="769" y="602585"/>
                  </a:lnTo>
                  <a:lnTo>
                    <a:pt x="910" y="603527"/>
                  </a:lnTo>
                  <a:lnTo>
                    <a:pt x="1057" y="604435"/>
                  </a:lnTo>
                  <a:lnTo>
                    <a:pt x="1220" y="605310"/>
                  </a:lnTo>
                  <a:lnTo>
                    <a:pt x="1390" y="606151"/>
                  </a:lnTo>
                  <a:lnTo>
                    <a:pt x="1567" y="606958"/>
                  </a:lnTo>
                  <a:lnTo>
                    <a:pt x="1752" y="607732"/>
                  </a:lnTo>
                  <a:lnTo>
                    <a:pt x="1944" y="608472"/>
                  </a:lnTo>
                  <a:lnTo>
                    <a:pt x="2151" y="609145"/>
                  </a:lnTo>
                  <a:lnTo>
                    <a:pt x="2358" y="609784"/>
                  </a:lnTo>
                  <a:lnTo>
                    <a:pt x="2580" y="610389"/>
                  </a:lnTo>
                  <a:lnTo>
                    <a:pt x="2809" y="610961"/>
                  </a:lnTo>
                  <a:lnTo>
                    <a:pt x="3038" y="611466"/>
                  </a:lnTo>
                  <a:lnTo>
                    <a:pt x="3282" y="611937"/>
                  </a:lnTo>
                  <a:lnTo>
                    <a:pt x="3526" y="612341"/>
                  </a:lnTo>
                  <a:lnTo>
                    <a:pt x="3777" y="612711"/>
                  </a:lnTo>
                  <a:lnTo>
                    <a:pt x="4036" y="613013"/>
                  </a:lnTo>
                  <a:lnTo>
                    <a:pt x="4302" y="613249"/>
                  </a:lnTo>
                  <a:lnTo>
                    <a:pt x="4568" y="613451"/>
                  </a:lnTo>
                  <a:lnTo>
                    <a:pt x="4841" y="613619"/>
                  </a:lnTo>
                  <a:lnTo>
                    <a:pt x="5115" y="613686"/>
                  </a:lnTo>
                  <a:lnTo>
                    <a:pt x="5396" y="613720"/>
                  </a:lnTo>
                  <a:lnTo>
                    <a:pt x="5676" y="613686"/>
                  </a:lnTo>
                  <a:lnTo>
                    <a:pt x="5950" y="613619"/>
                  </a:lnTo>
                  <a:lnTo>
                    <a:pt x="6216" y="613451"/>
                  </a:lnTo>
                  <a:lnTo>
                    <a:pt x="6482" y="613249"/>
                  </a:lnTo>
                  <a:lnTo>
                    <a:pt x="6741" y="613013"/>
                  </a:lnTo>
                  <a:lnTo>
                    <a:pt x="6999" y="612711"/>
                  </a:lnTo>
                  <a:lnTo>
                    <a:pt x="7251" y="612341"/>
                  </a:lnTo>
                  <a:lnTo>
                    <a:pt x="7494" y="611937"/>
                  </a:lnTo>
                  <a:lnTo>
                    <a:pt x="7731" y="611466"/>
                  </a:lnTo>
                  <a:lnTo>
                    <a:pt x="7967" y="610961"/>
                  </a:lnTo>
                  <a:lnTo>
                    <a:pt x="8189" y="610389"/>
                  </a:lnTo>
                  <a:lnTo>
                    <a:pt x="8411" y="609784"/>
                  </a:lnTo>
                  <a:lnTo>
                    <a:pt x="8625" y="609145"/>
                  </a:lnTo>
                  <a:lnTo>
                    <a:pt x="8825" y="608472"/>
                  </a:lnTo>
                  <a:lnTo>
                    <a:pt x="9024" y="607732"/>
                  </a:lnTo>
                  <a:lnTo>
                    <a:pt x="9209" y="606958"/>
                  </a:lnTo>
                  <a:lnTo>
                    <a:pt x="9386" y="606151"/>
                  </a:lnTo>
                  <a:lnTo>
                    <a:pt x="9556" y="605310"/>
                  </a:lnTo>
                  <a:lnTo>
                    <a:pt x="9719" y="604435"/>
                  </a:lnTo>
                  <a:lnTo>
                    <a:pt x="9874" y="603527"/>
                  </a:lnTo>
                  <a:lnTo>
                    <a:pt x="10015" y="602585"/>
                  </a:lnTo>
                  <a:lnTo>
                    <a:pt x="10140" y="601609"/>
                  </a:lnTo>
                  <a:lnTo>
                    <a:pt x="10258" y="600600"/>
                  </a:lnTo>
                  <a:lnTo>
                    <a:pt x="10369" y="599557"/>
                  </a:lnTo>
                  <a:lnTo>
                    <a:pt x="10465" y="598480"/>
                  </a:lnTo>
                  <a:lnTo>
                    <a:pt x="10554" y="597404"/>
                  </a:lnTo>
                  <a:lnTo>
                    <a:pt x="10628" y="596294"/>
                  </a:lnTo>
                  <a:lnTo>
                    <a:pt x="10687" y="595150"/>
                  </a:lnTo>
                  <a:lnTo>
                    <a:pt x="10731" y="593972"/>
                  </a:lnTo>
                  <a:lnTo>
                    <a:pt x="10768" y="592795"/>
                  </a:lnTo>
                  <a:lnTo>
                    <a:pt x="10791" y="591618"/>
                  </a:lnTo>
                  <a:lnTo>
                    <a:pt x="10798" y="590373"/>
                  </a:lnTo>
                  <a:lnTo>
                    <a:pt x="10791" y="589195"/>
                  </a:lnTo>
                  <a:lnTo>
                    <a:pt x="10768" y="588018"/>
                  </a:lnTo>
                  <a:lnTo>
                    <a:pt x="10731" y="586840"/>
                  </a:lnTo>
                  <a:lnTo>
                    <a:pt x="10687" y="585697"/>
                  </a:lnTo>
                  <a:lnTo>
                    <a:pt x="10628" y="584586"/>
                  </a:lnTo>
                  <a:lnTo>
                    <a:pt x="10554" y="583476"/>
                  </a:lnTo>
                  <a:lnTo>
                    <a:pt x="10465" y="582400"/>
                  </a:lnTo>
                  <a:lnTo>
                    <a:pt x="10369" y="581323"/>
                  </a:lnTo>
                  <a:lnTo>
                    <a:pt x="10258" y="580280"/>
                  </a:lnTo>
                  <a:lnTo>
                    <a:pt x="10140" y="579271"/>
                  </a:lnTo>
                  <a:lnTo>
                    <a:pt x="10015" y="578296"/>
                  </a:lnTo>
                  <a:lnTo>
                    <a:pt x="9874" y="577354"/>
                  </a:lnTo>
                  <a:lnTo>
                    <a:pt x="9719" y="576445"/>
                  </a:lnTo>
                  <a:lnTo>
                    <a:pt x="9556" y="575571"/>
                  </a:lnTo>
                  <a:lnTo>
                    <a:pt x="9386" y="574730"/>
                  </a:lnTo>
                  <a:lnTo>
                    <a:pt x="9209" y="573889"/>
                  </a:lnTo>
                  <a:lnTo>
                    <a:pt x="9024" y="573115"/>
                  </a:lnTo>
                  <a:lnTo>
                    <a:pt x="8825" y="572408"/>
                  </a:lnTo>
                  <a:lnTo>
                    <a:pt x="8625" y="571702"/>
                  </a:lnTo>
                  <a:lnTo>
                    <a:pt x="8411" y="571029"/>
                  </a:lnTo>
                  <a:lnTo>
                    <a:pt x="8189" y="570423"/>
                  </a:lnTo>
                  <a:lnTo>
                    <a:pt x="7967" y="569885"/>
                  </a:lnTo>
                  <a:lnTo>
                    <a:pt x="7731" y="569347"/>
                  </a:lnTo>
                  <a:lnTo>
                    <a:pt x="7494" y="568876"/>
                  </a:lnTo>
                  <a:lnTo>
                    <a:pt x="7251" y="568472"/>
                  </a:lnTo>
                  <a:lnTo>
                    <a:pt x="6999" y="568102"/>
                  </a:lnTo>
                  <a:lnTo>
                    <a:pt x="6741" y="567766"/>
                  </a:lnTo>
                  <a:lnTo>
                    <a:pt x="6482" y="567530"/>
                  </a:lnTo>
                  <a:lnTo>
                    <a:pt x="6216" y="567328"/>
                  </a:lnTo>
                  <a:lnTo>
                    <a:pt x="5950" y="567160"/>
                  </a:lnTo>
                  <a:lnTo>
                    <a:pt x="5676" y="567059"/>
                  </a:lnTo>
                  <a:close/>
                </a:path>
              </a:pathLst>
            </a:custGeom>
            <a:solidFill>
              <a:srgbClr val="312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919" y="1547950"/>
            <a:ext cx="1579076" cy="3613141"/>
          </a:xfrm>
          <a:prstGeom prst="rect">
            <a:avLst/>
          </a:prstGeom>
        </p:spPr>
      </p:pic>
      <p:sp>
        <p:nvSpPr>
          <p:cNvPr id="46" name="標題 1"/>
          <p:cNvSpPr>
            <a:spLocks noGrp="1"/>
          </p:cNvSpPr>
          <p:nvPr>
            <p:ph type="ctrTitle"/>
          </p:nvPr>
        </p:nvSpPr>
        <p:spPr>
          <a:xfrm>
            <a:off x="779051" y="1213745"/>
            <a:ext cx="5802981" cy="1800000"/>
          </a:xfrm>
        </p:spPr>
        <p:txBody>
          <a:bodyPr anchor="ctr">
            <a:normAutofit/>
          </a:bodyPr>
          <a:lstStyle>
            <a:lvl1pPr algn="ctr">
              <a:defRPr sz="36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1042-8468-074D-B7CB-4ABDC8C3E6CE}" type="datetime1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9403808" y="6439623"/>
            <a:ext cx="2743200" cy="365125"/>
          </a:xfrm>
        </p:spPr>
        <p:txBody>
          <a:bodyPr/>
          <a:lstStyle>
            <a:lvl1pPr>
              <a:defRPr sz="1050" b="1">
                <a:solidFill>
                  <a:srgbClr val="BF6F4F"/>
                </a:solidFill>
              </a:defRPr>
            </a:lvl1pPr>
          </a:lstStyle>
          <a:p>
            <a:fld id="{8EEF9241-DE1C-4D91-9EED-4A1CB22A75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68442"/>
      </p:ext>
    </p:extLst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11C39-4EBA-4887-8CFD-10E775C9277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743971"/>
      </p:ext>
    </p:extLst>
  </p:cSld>
  <p:clrMapOvr>
    <a:masterClrMapping/>
  </p:clrMapOvr>
  <p:transition>
    <p:circl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D6D3C-EB3B-4EBE-B910-EA982829030B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195352"/>
      </p:ext>
    </p:extLst>
  </p:cSld>
  <p:clrMapOvr>
    <a:masterClrMapping/>
  </p:clrMapOvr>
  <p:transition>
    <p:circl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42AD4-6130-4A67-B771-4AD43264431A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311198"/>
      </p:ext>
    </p:extLst>
  </p:cSld>
  <p:clrMapOvr>
    <a:masterClrMapping/>
  </p:clrMapOvr>
  <p:transition>
    <p:circl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549275"/>
            <a:ext cx="2743200" cy="5576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549275"/>
            <a:ext cx="8026400" cy="557688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09156F-6EF9-443C-A37B-85121A1E3E74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59056"/>
      </p:ext>
    </p:extLst>
  </p:cSld>
  <p:clrMapOvr>
    <a:masterClrMapping/>
  </p:clrMapOvr>
  <p:transition>
    <p:circl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D9A6D-7875-4094-9CFD-F6830A440465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4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28803"/>
            <a:ext cx="10972800" cy="442535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1026E-D9F6-409E-A5F0-FAA67BC82D93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75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62F4B-329D-450E-816E-51A61FE05CBD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43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844675"/>
            <a:ext cx="5384800" cy="42814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844675"/>
            <a:ext cx="5384800" cy="42814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5E4BF-23EB-43A4-A3F8-70FB2D906A64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4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C720F-A471-4AE7-ACD6-D25C58D0795D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94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0F481-058D-479C-B87A-5543B3BC2390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73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13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52.xml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55.xml"/><Relationship Id="rId15" Type="http://schemas.openxmlformats.org/officeDocument/2006/relationships/image" Target="../media/image23.jpeg"/><Relationship Id="rId10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1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66.xml"/><Relationship Id="rId7" Type="http://schemas.openxmlformats.org/officeDocument/2006/relationships/slideLayout" Target="../slideLayouts/slideLayout170.xml"/><Relationship Id="rId12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64.xml"/><Relationship Id="rId6" Type="http://schemas.openxmlformats.org/officeDocument/2006/relationships/slideLayout" Target="../slideLayouts/slideLayout169.xml"/><Relationship Id="rId11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67.xml"/><Relationship Id="rId9" Type="http://schemas.openxmlformats.org/officeDocument/2006/relationships/slideLayout" Target="../slideLayouts/slideLayout17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82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79.xml"/><Relationship Id="rId9" Type="http://schemas.openxmlformats.org/officeDocument/2006/relationships/slideLayout" Target="../slideLayouts/slideLayout18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4.xml"/><Relationship Id="rId13" Type="http://schemas.openxmlformats.org/officeDocument/2006/relationships/slideLayout" Target="../slideLayouts/slideLayout199.xml"/><Relationship Id="rId18" Type="http://schemas.openxmlformats.org/officeDocument/2006/relationships/theme" Target="../theme/theme13.xml"/><Relationship Id="rId3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93.xml"/><Relationship Id="rId12" Type="http://schemas.openxmlformats.org/officeDocument/2006/relationships/slideLayout" Target="../slideLayouts/slideLayout198.xml"/><Relationship Id="rId17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188.xml"/><Relationship Id="rId16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91.xml"/><Relationship Id="rId15" Type="http://schemas.openxmlformats.org/officeDocument/2006/relationships/slideLayout" Target="../slideLayouts/slideLayout201.xml"/><Relationship Id="rId10" Type="http://schemas.openxmlformats.org/officeDocument/2006/relationships/slideLayout" Target="../slideLayouts/slideLayout196.xml"/><Relationship Id="rId19" Type="http://schemas.openxmlformats.org/officeDocument/2006/relationships/image" Target="../media/image9.jpeg"/><Relationship Id="rId4" Type="http://schemas.openxmlformats.org/officeDocument/2006/relationships/slideLayout" Target="../slideLayouts/slideLayout190.xml"/><Relationship Id="rId9" Type="http://schemas.openxmlformats.org/officeDocument/2006/relationships/slideLayout" Target="../slideLayouts/slideLayout195.xml"/><Relationship Id="rId14" Type="http://schemas.openxmlformats.org/officeDocument/2006/relationships/slideLayout" Target="../slideLayouts/slideLayout200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1.xml"/><Relationship Id="rId13" Type="http://schemas.openxmlformats.org/officeDocument/2006/relationships/slideLayout" Target="../slideLayouts/slideLayout216.xml"/><Relationship Id="rId18" Type="http://schemas.openxmlformats.org/officeDocument/2006/relationships/slideLayout" Target="../slideLayouts/slideLayout221.xml"/><Relationship Id="rId3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10.xml"/><Relationship Id="rId12" Type="http://schemas.openxmlformats.org/officeDocument/2006/relationships/slideLayout" Target="../slideLayouts/slideLayout215.xml"/><Relationship Id="rId17" Type="http://schemas.openxmlformats.org/officeDocument/2006/relationships/slideLayout" Target="../slideLayouts/slideLayout220.xml"/><Relationship Id="rId2" Type="http://schemas.openxmlformats.org/officeDocument/2006/relationships/slideLayout" Target="../slideLayouts/slideLayout205.xml"/><Relationship Id="rId16" Type="http://schemas.openxmlformats.org/officeDocument/2006/relationships/slideLayout" Target="../slideLayouts/slideLayout219.xml"/><Relationship Id="rId20" Type="http://schemas.openxmlformats.org/officeDocument/2006/relationships/image" Target="../media/image9.jpeg"/><Relationship Id="rId1" Type="http://schemas.openxmlformats.org/officeDocument/2006/relationships/slideLayout" Target="../slideLayouts/slideLayout204.xml"/><Relationship Id="rId6" Type="http://schemas.openxmlformats.org/officeDocument/2006/relationships/slideLayout" Target="../slideLayouts/slideLayout209.xml"/><Relationship Id="rId11" Type="http://schemas.openxmlformats.org/officeDocument/2006/relationships/slideLayout" Target="../slideLayouts/slideLayout214.xml"/><Relationship Id="rId5" Type="http://schemas.openxmlformats.org/officeDocument/2006/relationships/slideLayout" Target="../slideLayouts/slideLayout208.xml"/><Relationship Id="rId15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13.xml"/><Relationship Id="rId19" Type="http://schemas.openxmlformats.org/officeDocument/2006/relationships/theme" Target="../theme/theme14.xml"/><Relationship Id="rId4" Type="http://schemas.openxmlformats.org/officeDocument/2006/relationships/slideLayout" Target="../slideLayouts/slideLayout207.xml"/><Relationship Id="rId9" Type="http://schemas.openxmlformats.org/officeDocument/2006/relationships/slideLayout" Target="../slideLayouts/slideLayout212.xml"/><Relationship Id="rId14" Type="http://schemas.openxmlformats.org/officeDocument/2006/relationships/slideLayout" Target="../slideLayouts/slideLayout217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13" Type="http://schemas.openxmlformats.org/officeDocument/2006/relationships/slideLayout" Target="../slideLayouts/slideLayout234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3.xml"/><Relationship Id="rId17" Type="http://schemas.openxmlformats.org/officeDocument/2006/relationships/slideLayout" Target="../slideLayouts/slideLayout238.xml"/><Relationship Id="rId2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237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1.xml"/><Relationship Id="rId19" Type="http://schemas.openxmlformats.org/officeDocument/2006/relationships/image" Target="../media/image9.jpeg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23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6.xml"/><Relationship Id="rId13" Type="http://schemas.openxmlformats.org/officeDocument/2006/relationships/slideLayout" Target="../slideLayouts/slideLayout251.xml"/><Relationship Id="rId18" Type="http://schemas.openxmlformats.org/officeDocument/2006/relationships/theme" Target="../theme/theme16.xml"/><Relationship Id="rId3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48.xml"/><Relationship Id="rId19" Type="http://schemas.openxmlformats.org/officeDocument/2006/relationships/image" Target="../media/image9.jpeg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8.xml"/><Relationship Id="rId18" Type="http://schemas.openxmlformats.org/officeDocument/2006/relationships/slideLayout" Target="../slideLayouts/slideLayout273.xml"/><Relationship Id="rId3" Type="http://schemas.openxmlformats.org/officeDocument/2006/relationships/slideLayout" Target="../slideLayouts/slideLayout258.xml"/><Relationship Id="rId21" Type="http://schemas.openxmlformats.org/officeDocument/2006/relationships/theme" Target="../theme/theme17.xml"/><Relationship Id="rId7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7.xml"/><Relationship Id="rId17" Type="http://schemas.openxmlformats.org/officeDocument/2006/relationships/slideLayout" Target="../slideLayouts/slideLayout272.xml"/><Relationship Id="rId2" Type="http://schemas.openxmlformats.org/officeDocument/2006/relationships/slideLayout" Target="../slideLayouts/slideLayout257.xml"/><Relationship Id="rId16" Type="http://schemas.openxmlformats.org/officeDocument/2006/relationships/slideLayout" Target="../slideLayouts/slideLayout271.xml"/><Relationship Id="rId20" Type="http://schemas.openxmlformats.org/officeDocument/2006/relationships/slideLayout" Target="../slideLayouts/slideLayout275.xml"/><Relationship Id="rId1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0.xml"/><Relationship Id="rId15" Type="http://schemas.openxmlformats.org/officeDocument/2006/relationships/slideLayout" Target="../slideLayouts/slideLayout270.xml"/><Relationship Id="rId10" Type="http://schemas.openxmlformats.org/officeDocument/2006/relationships/slideLayout" Target="../slideLayouts/slideLayout265.xml"/><Relationship Id="rId19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4.xml"/><Relationship Id="rId14" Type="http://schemas.openxmlformats.org/officeDocument/2006/relationships/slideLayout" Target="../slideLayouts/slideLayout269.xml"/><Relationship Id="rId22" Type="http://schemas.openxmlformats.org/officeDocument/2006/relationships/image" Target="../media/image9.jpe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3.xml"/><Relationship Id="rId13" Type="http://schemas.openxmlformats.org/officeDocument/2006/relationships/slideLayout" Target="../slideLayouts/slideLayout288.xml"/><Relationship Id="rId18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82.xml"/><Relationship Id="rId12" Type="http://schemas.openxmlformats.org/officeDocument/2006/relationships/slideLayout" Target="../slideLayouts/slideLayout287.xml"/><Relationship Id="rId17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77.xml"/><Relationship Id="rId16" Type="http://schemas.openxmlformats.org/officeDocument/2006/relationships/slideLayout" Target="../slideLayouts/slideLayout291.xml"/><Relationship Id="rId20" Type="http://schemas.openxmlformats.org/officeDocument/2006/relationships/image" Target="../media/image9.jpeg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5" Type="http://schemas.openxmlformats.org/officeDocument/2006/relationships/slideLayout" Target="../slideLayouts/slideLayout280.xml"/><Relationship Id="rId15" Type="http://schemas.openxmlformats.org/officeDocument/2006/relationships/slideLayout" Target="../slideLayouts/slideLayout290.xml"/><Relationship Id="rId10" Type="http://schemas.openxmlformats.org/officeDocument/2006/relationships/slideLayout" Target="../slideLayouts/slideLayout285.xml"/><Relationship Id="rId19" Type="http://schemas.openxmlformats.org/officeDocument/2006/relationships/theme" Target="../theme/theme18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Relationship Id="rId14" Type="http://schemas.openxmlformats.org/officeDocument/2006/relationships/slideLayout" Target="../slideLayouts/slideLayout28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1.xml"/><Relationship Id="rId13" Type="http://schemas.openxmlformats.org/officeDocument/2006/relationships/slideLayout" Target="../slideLayouts/slideLayout306.xml"/><Relationship Id="rId18" Type="http://schemas.openxmlformats.org/officeDocument/2006/relationships/slideLayout" Target="../slideLayouts/slideLayout311.xml"/><Relationship Id="rId3" Type="http://schemas.openxmlformats.org/officeDocument/2006/relationships/slideLayout" Target="../slideLayouts/slideLayout296.xml"/><Relationship Id="rId21" Type="http://schemas.openxmlformats.org/officeDocument/2006/relationships/image" Target="../media/image9.jpeg"/><Relationship Id="rId7" Type="http://schemas.openxmlformats.org/officeDocument/2006/relationships/slideLayout" Target="../slideLayouts/slideLayout300.xml"/><Relationship Id="rId12" Type="http://schemas.openxmlformats.org/officeDocument/2006/relationships/slideLayout" Target="../slideLayouts/slideLayout305.xml"/><Relationship Id="rId17" Type="http://schemas.openxmlformats.org/officeDocument/2006/relationships/slideLayout" Target="../slideLayouts/slideLayout310.xml"/><Relationship Id="rId2" Type="http://schemas.openxmlformats.org/officeDocument/2006/relationships/slideLayout" Target="../slideLayouts/slideLayout295.xml"/><Relationship Id="rId16" Type="http://schemas.openxmlformats.org/officeDocument/2006/relationships/slideLayout" Target="../slideLayouts/slideLayout309.xml"/><Relationship Id="rId20" Type="http://schemas.openxmlformats.org/officeDocument/2006/relationships/theme" Target="../theme/theme19.xml"/><Relationship Id="rId1" Type="http://schemas.openxmlformats.org/officeDocument/2006/relationships/slideLayout" Target="../slideLayouts/slideLayout294.xml"/><Relationship Id="rId6" Type="http://schemas.openxmlformats.org/officeDocument/2006/relationships/slideLayout" Target="../slideLayouts/slideLayout299.xml"/><Relationship Id="rId11" Type="http://schemas.openxmlformats.org/officeDocument/2006/relationships/slideLayout" Target="../slideLayouts/slideLayout304.xml"/><Relationship Id="rId5" Type="http://schemas.openxmlformats.org/officeDocument/2006/relationships/slideLayout" Target="../slideLayouts/slideLayout298.xml"/><Relationship Id="rId15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303.xml"/><Relationship Id="rId19" Type="http://schemas.openxmlformats.org/officeDocument/2006/relationships/slideLayout" Target="../slideLayouts/slideLayout312.xml"/><Relationship Id="rId4" Type="http://schemas.openxmlformats.org/officeDocument/2006/relationships/slideLayout" Target="../slideLayouts/slideLayout297.xml"/><Relationship Id="rId9" Type="http://schemas.openxmlformats.org/officeDocument/2006/relationships/slideLayout" Target="../slideLayouts/slideLayout302.xml"/><Relationship Id="rId14" Type="http://schemas.openxmlformats.org/officeDocument/2006/relationships/slideLayout" Target="../slideLayouts/slideLayout3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0.xml"/><Relationship Id="rId13" Type="http://schemas.openxmlformats.org/officeDocument/2006/relationships/slideLayout" Target="../slideLayouts/slideLayout325.xml"/><Relationship Id="rId3" Type="http://schemas.openxmlformats.org/officeDocument/2006/relationships/slideLayout" Target="../slideLayouts/slideLayout315.xml"/><Relationship Id="rId7" Type="http://schemas.openxmlformats.org/officeDocument/2006/relationships/slideLayout" Target="../slideLayouts/slideLayout319.xml"/><Relationship Id="rId12" Type="http://schemas.openxmlformats.org/officeDocument/2006/relationships/slideLayout" Target="../slideLayouts/slideLayout324.xml"/><Relationship Id="rId2" Type="http://schemas.openxmlformats.org/officeDocument/2006/relationships/slideLayout" Target="../slideLayouts/slideLayout314.xml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313.xml"/><Relationship Id="rId6" Type="http://schemas.openxmlformats.org/officeDocument/2006/relationships/slideLayout" Target="../slideLayouts/slideLayout318.xml"/><Relationship Id="rId11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317.xml"/><Relationship Id="rId15" Type="http://schemas.openxmlformats.org/officeDocument/2006/relationships/image" Target="../media/image23.jpeg"/><Relationship Id="rId10" Type="http://schemas.openxmlformats.org/officeDocument/2006/relationships/slideLayout" Target="../slideLayouts/slideLayout322.xml"/><Relationship Id="rId4" Type="http://schemas.openxmlformats.org/officeDocument/2006/relationships/slideLayout" Target="../slideLayouts/slideLayout316.xml"/><Relationship Id="rId9" Type="http://schemas.openxmlformats.org/officeDocument/2006/relationships/slideLayout" Target="../slideLayouts/slideLayout321.xml"/><Relationship Id="rId14" Type="http://schemas.openxmlformats.org/officeDocument/2006/relationships/theme" Target="../theme/theme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9.jpe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image" Target="../media/image9.jpe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image" Target="../media/image9.jpeg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19" Type="http://schemas.openxmlformats.org/officeDocument/2006/relationships/image" Target="../media/image9.jpeg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96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image" Target="../media/image9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0" Type="http://schemas.openxmlformats.org/officeDocument/2006/relationships/image" Target="../media/image9.jpeg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3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34.xml"/><Relationship Id="rId21" Type="http://schemas.openxmlformats.org/officeDocument/2006/relationships/image" Target="../media/image9.jpeg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01042-8468-074D-B7CB-4ABDC8C3E6CE}" type="datetime1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F9241-DE1C-4D91-9EED-4A1CB22A75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848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1">
            <a:extLst>
              <a:ext uri="{FF2B5EF4-FFF2-40B4-BE49-F238E27FC236}">
                <a16:creationId xmlns:a16="http://schemas.microsoft.com/office/drawing/2014/main" id="{445D4F7F-C77D-4BDC-AE7A-51CF9929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9C2B8D94-5138-4902-86BD-E764857D1E2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 smtClean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88D59C8-5BFD-45E4-AE22-CD45293024E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 smtClean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DA5E741-1D02-4C4B-8013-088C09DA633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03861" y="6237312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>
                <a:latin typeface="+mj-lt"/>
                <a:ea typeface="微軟正黑體" panose="020B0604030504040204" pitchFamily="34" charset="-120"/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3051E196-07C0-45BA-9D64-E37C55B7DDA1}" type="slidenum">
              <a:rPr kumimoji="1" lang="en-US" altLang="zh-TW" smtClean="0">
                <a:solidFill>
                  <a:srgbClr val="000000"/>
                </a:solidFill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F8C16C-8ED2-4A5F-A0F3-0B9F5D4DFB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557213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1" name="Rectangle 9">
            <a:extLst>
              <a:ext uri="{FF2B5EF4-FFF2-40B4-BE49-F238E27FC236}">
                <a16:creationId xmlns:a16="http://schemas.microsoft.com/office/drawing/2014/main" id="{E859F8CE-5937-4F35-8436-96898B5F1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84368"/>
            <a:ext cx="10972800" cy="45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69AC20-505E-443B-B61A-9AA45E8FA8F7}"/>
              </a:ext>
            </a:extLst>
          </p:cNvPr>
          <p:cNvSpPr/>
          <p:nvPr/>
        </p:nvSpPr>
        <p:spPr>
          <a:xfrm>
            <a:off x="119336" y="23162"/>
            <a:ext cx="5328592" cy="342451"/>
          </a:xfrm>
          <a:prstGeom prst="rect">
            <a:avLst/>
          </a:prstGeom>
          <a:solidFill>
            <a:srgbClr val="760000"/>
          </a:solidFill>
          <a:ln>
            <a:solidFill>
              <a:srgbClr val="7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JhengHei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EBC45EE-7B7C-46E1-9982-7CFDE286E148}"/>
              </a:ext>
            </a:extLst>
          </p:cNvPr>
          <p:cNvGrpSpPr>
            <a:grpSpLocks noChangeAspect="1"/>
          </p:cNvGrpSpPr>
          <p:nvPr/>
        </p:nvGrpSpPr>
        <p:grpSpPr>
          <a:xfrm>
            <a:off x="23440" y="5481368"/>
            <a:ext cx="1030500" cy="1260000"/>
            <a:chOff x="23433" y="5301368"/>
            <a:chExt cx="1177710" cy="144000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CDF4931-E11F-4A01-9E7D-29042470D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38" t="6475" r="31785" b="44118"/>
            <a:stretch/>
          </p:blipFill>
          <p:spPr>
            <a:xfrm>
              <a:off x="23433" y="5301368"/>
              <a:ext cx="959999" cy="1440000"/>
            </a:xfrm>
            <a:prstGeom prst="rect">
              <a:avLst/>
            </a:prstGeom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99684201-A0E1-4027-AA8B-536FBDBFB65C}"/>
                </a:ext>
              </a:extLst>
            </p:cNvPr>
            <p:cNvGrpSpPr>
              <a:grpSpLocks noChangeAspect="1"/>
            </p:cNvGrpSpPr>
            <p:nvPr/>
          </p:nvGrpSpPr>
          <p:grpSpPr>
            <a:xfrm rot="5974342">
              <a:off x="761673" y="5323045"/>
              <a:ext cx="432000" cy="446941"/>
              <a:chOff x="1606436" y="385092"/>
              <a:chExt cx="1510157" cy="1562377"/>
            </a:xfrm>
          </p:grpSpPr>
          <p:sp>
            <p:nvSpPr>
              <p:cNvPr id="17" name="椭圆形标注 7">
                <a:extLst>
                  <a:ext uri="{FF2B5EF4-FFF2-40B4-BE49-F238E27FC236}">
                    <a16:creationId xmlns:a16="http://schemas.microsoft.com/office/drawing/2014/main" id="{9CBA22C1-9EAE-4981-A263-B5D055B6E403}"/>
                  </a:ext>
                </a:extLst>
              </p:cNvPr>
              <p:cNvSpPr/>
              <p:nvPr/>
            </p:nvSpPr>
            <p:spPr>
              <a:xfrm>
                <a:off x="1606436" y="385092"/>
                <a:ext cx="1510157" cy="1510155"/>
              </a:xfrm>
              <a:prstGeom prst="wedgeEllipseCallout">
                <a:avLst>
                  <a:gd name="adj1" fmla="val 41387"/>
                  <a:gd name="adj2" fmla="val 45037"/>
                </a:avLst>
              </a:prstGeom>
              <a:solidFill>
                <a:srgbClr val="76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JhengHei"/>
                  <a:cs typeface="+mn-cs"/>
                </a:endParaRPr>
              </a:p>
            </p:txBody>
          </p:sp>
          <p:sp>
            <p:nvSpPr>
              <p:cNvPr id="18" name="文本框 99">
                <a:extLst>
                  <a:ext uri="{FF2B5EF4-FFF2-40B4-BE49-F238E27FC236}">
                    <a16:creationId xmlns:a16="http://schemas.microsoft.com/office/drawing/2014/main" id="{F6CC3169-E833-4B58-9F1F-A99F94CC7DCC}"/>
                  </a:ext>
                </a:extLst>
              </p:cNvPr>
              <p:cNvSpPr txBox="1"/>
              <p:nvPr/>
            </p:nvSpPr>
            <p:spPr>
              <a:xfrm rot="15625658">
                <a:off x="1647802" y="708262"/>
                <a:ext cx="1371768" cy="1106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 Unicode MS" panose="020B0604020202020204" pitchFamily="34" charset="-122"/>
                  </a:rPr>
                  <a:t>IR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16A1D57-3001-4FF6-9030-F3F06B0EB535}"/>
              </a:ext>
            </a:extLst>
          </p:cNvPr>
          <p:cNvSpPr txBox="1"/>
          <p:nvPr/>
        </p:nvSpPr>
        <p:spPr>
          <a:xfrm>
            <a:off x="0" y="38473"/>
            <a:ext cx="1221668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逢甲大學 </a:t>
            </a:r>
            <a:r>
              <a:rPr kumimoji="0" lang="en-US" altLang="zh-TW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Feng Chia University</a:t>
            </a:r>
            <a:r>
              <a:rPr kumimoji="0" lang="zh-TW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                                                                      校務研究 </a:t>
            </a:r>
            <a:r>
              <a:rPr kumimoji="0" lang="en-US" altLang="zh-TW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Institutional Research</a:t>
            </a:r>
            <a:endParaRPr kumimoji="0" lang="zh-TW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92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300" b="1">
          <a:solidFill>
            <a:srgbClr val="002060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300" b="1">
          <a:solidFill>
            <a:srgbClr val="A5002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300" b="1">
          <a:solidFill>
            <a:srgbClr val="A5002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300" b="1">
          <a:solidFill>
            <a:srgbClr val="A5002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300" b="1">
          <a:solidFill>
            <a:srgbClr val="A5002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A50021"/>
          </a:solidFill>
          <a:latin typeface="Arial" charset="0"/>
          <a:ea typeface="全真細圓體" pitchFamily="49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A50021"/>
          </a:solidFill>
          <a:latin typeface="Arial" charset="0"/>
          <a:ea typeface="全真細圓體" pitchFamily="49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A50021"/>
          </a:solidFill>
          <a:latin typeface="Arial" charset="0"/>
          <a:ea typeface="全真細圓體" pitchFamily="49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A50021"/>
          </a:solidFill>
          <a:latin typeface="Arial" charset="0"/>
          <a:ea typeface="全真細圓體" pitchFamily="49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01042-8468-074D-B7CB-4ABDC8C3E6CE}" type="datetime1">
              <a:rPr lang="zh-TW" altLang="en-US" smtClean="0"/>
              <a:t>2023/10/6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F9241-DE1C-4D91-9EED-4A1CB22A75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840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C738C9-F25D-4345-AF1C-7B47215E3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1331FD-5868-457B-B034-5932B9B6F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4D96FE-E5D3-4886-B6DB-AFC8525B9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C75F98-F35C-48B9-B096-A163024A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335A4E-20AF-4CEB-9C9E-959C3D0BD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2A889B0-F86A-4936-877C-C8C863DA3C0D}"/>
              </a:ext>
            </a:extLst>
          </p:cNvPr>
          <p:cNvSpPr txBox="1"/>
          <p:nvPr/>
        </p:nvSpPr>
        <p:spPr>
          <a:xfrm>
            <a:off x="11714801" y="641528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0F0497F-9867-496F-9CE0-18E093A1B734}" type="slidenum">
              <a:rPr lang="zh-TW" altLang="en-US" b="1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‹#›</a:t>
            </a:fld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770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9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3726"/>
            <a:ext cx="12192000" cy="626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92151"/>
            <a:ext cx="10972800" cy="86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00213"/>
            <a:ext cx="10972800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標楷體" pitchFamily="65" charset="-120"/>
                <a:ea typeface="標楷體" pitchFamily="65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01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effectLst>
            <a:outerShdw blurRad="38100" dist="38100" dir="2700000" algn="l" rotWithShape="0">
              <a:schemeClr val="bg1">
                <a:alpha val="90000"/>
              </a:schemeClr>
            </a:outerShdw>
          </a:effectLst>
          <a:latin typeface="標楷體" pitchFamily="65" charset="-120"/>
          <a:ea typeface="標楷體" pitchFamily="65" charset="-120"/>
          <a:cs typeface="標楷體" pitchFamily="65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0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3726"/>
            <a:ext cx="12192000" cy="626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92151"/>
            <a:ext cx="10972800" cy="86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00213"/>
            <a:ext cx="10972800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69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  <p:sldLayoutId id="2147483918" r:id="rId18"/>
  </p:sldLayoutIdLst>
  <p:transition>
    <p:circle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effectLst>
            <a:outerShdw blurRad="38100" dist="38100" dir="2700000" algn="l" rotWithShape="0">
              <a:schemeClr val="bg1">
                <a:alpha val="90000"/>
              </a:schemeClr>
            </a:outerShdw>
          </a:effectLst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3726"/>
            <a:ext cx="12192000" cy="626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92151"/>
            <a:ext cx="10972800" cy="86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00213"/>
            <a:ext cx="10972800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330259" y="637203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77D717-DB44-4CCB-B491-8019628769CF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  <a:cs typeface="Times New Roman" panose="02020603050405020304" pitchFamily="18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標楷體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23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</p:sldLayoutIdLst>
  <p:transition>
    <p:circle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effectLst>
            <a:outerShdw blurRad="38100" dist="38100" dir="2700000" algn="l" rotWithShape="0">
              <a:schemeClr val="bg1">
                <a:alpha val="90000"/>
              </a:schemeClr>
            </a:outerShdw>
          </a:effectLst>
          <a:latin typeface="Calibri" pitchFamily="34" charset="0"/>
          <a:ea typeface="微軟正黑體" pitchFamily="34" charset="-120"/>
          <a:cs typeface="微軟正黑體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3726"/>
            <a:ext cx="12192000" cy="626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92151"/>
            <a:ext cx="10972800" cy="86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00213"/>
            <a:ext cx="10972800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088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50" r:id="rId13"/>
    <p:sldLayoutId id="2147483951" r:id="rId14"/>
    <p:sldLayoutId id="2147483952" r:id="rId15"/>
    <p:sldLayoutId id="2147483953" r:id="rId16"/>
    <p:sldLayoutId id="2147483954" r:id="rId17"/>
  </p:sldLayoutIdLst>
  <p:transition>
    <p:circle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effectLst>
            <a:outerShdw blurRad="38100" dist="38100" dir="2700000" algn="l" rotWithShape="0">
              <a:schemeClr val="bg1">
                <a:alpha val="90000"/>
              </a:schemeClr>
            </a:outerShdw>
          </a:effectLst>
          <a:latin typeface="Calibri" pitchFamily="34" charset="0"/>
          <a:ea typeface="微軟正黑體" pitchFamily="34" charset="-120"/>
          <a:cs typeface="微軟正黑體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3726"/>
            <a:ext cx="12192000" cy="626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92151"/>
            <a:ext cx="10972800" cy="86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00213"/>
            <a:ext cx="10972800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330259" y="630002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9E1977-4584-4CC3-A2E4-13697DC6CB87}" type="slidenum"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  <a:cs typeface="Times New Roman" panose="02020603050405020304" pitchFamily="18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標楷體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69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  <p:sldLayoutId id="2147483967" r:id="rId12"/>
    <p:sldLayoutId id="2147483968" r:id="rId13"/>
    <p:sldLayoutId id="2147483969" r:id="rId14"/>
    <p:sldLayoutId id="2147483970" r:id="rId15"/>
    <p:sldLayoutId id="2147483971" r:id="rId16"/>
    <p:sldLayoutId id="2147483972" r:id="rId17"/>
    <p:sldLayoutId id="2147483973" r:id="rId18"/>
    <p:sldLayoutId id="2147483974" r:id="rId19"/>
    <p:sldLayoutId id="2147483975" r:id="rId2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effectLst>
            <a:outerShdw blurRad="38100" dist="38100" dir="2700000" algn="l" rotWithShape="0">
              <a:schemeClr val="bg1">
                <a:alpha val="90000"/>
              </a:schemeClr>
            </a:outerShdw>
          </a:effectLst>
          <a:latin typeface="Calibri" pitchFamily="34" charset="0"/>
          <a:ea typeface="微軟正黑體" pitchFamily="34" charset="-120"/>
          <a:cs typeface="微軟正黑體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3726"/>
            <a:ext cx="12192000" cy="626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92151"/>
            <a:ext cx="10972800" cy="86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00213"/>
            <a:ext cx="10972800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BEC06-8EA5-49AA-A0E1-E7208A606732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37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  <p:sldLayoutId id="2147483989" r:id="rId13"/>
    <p:sldLayoutId id="2147483990" r:id="rId14"/>
    <p:sldLayoutId id="2147483991" r:id="rId15"/>
    <p:sldLayoutId id="2147483992" r:id="rId16"/>
    <p:sldLayoutId id="2147483993" r:id="rId17"/>
    <p:sldLayoutId id="2147483994" r:id="rId18"/>
  </p:sldLayoutIdLst>
  <p:transition>
    <p:circle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effectLst>
            <a:outerShdw blurRad="38100" dist="38100" dir="2700000" algn="l" rotWithShape="0">
              <a:schemeClr val="bg1">
                <a:alpha val="90000"/>
              </a:schemeClr>
            </a:outerShdw>
          </a:effectLst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3726"/>
            <a:ext cx="12192000" cy="626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92151"/>
            <a:ext cx="10972800" cy="86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00213"/>
            <a:ext cx="10972800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latin typeface="標楷體" pitchFamily="65" charset="-120"/>
                <a:ea typeface="標楷體" pitchFamily="65" charset="-120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BEC06-8EA5-49AA-A0E1-E7208A60673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2A889B0-F86A-4936-877C-C8C863DA3C0D}"/>
              </a:ext>
            </a:extLst>
          </p:cNvPr>
          <p:cNvSpPr txBox="1"/>
          <p:nvPr/>
        </p:nvSpPr>
        <p:spPr>
          <a:xfrm>
            <a:off x="11714801" y="641528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BC843-B1A2-4799-9B6D-DB0CEF66D5C4}" type="slidenum">
              <a:rPr kumimoji="0" lang="zh-TW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10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  <p:sldLayoutId id="2147484010" r:id="rId15"/>
    <p:sldLayoutId id="2147484011" r:id="rId16"/>
    <p:sldLayoutId id="2147484012" r:id="rId17"/>
    <p:sldLayoutId id="2147484013" r:id="rId18"/>
    <p:sldLayoutId id="2147484014" r:id="rId19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effectLst>
            <a:outerShdw blurRad="38100" dist="38100" dir="2700000" algn="l" rotWithShape="0">
              <a:schemeClr val="bg1">
                <a:alpha val="90000"/>
              </a:schemeClr>
            </a:outerShdw>
          </a:effectLst>
          <a:latin typeface="標楷體" pitchFamily="65" charset="-120"/>
          <a:ea typeface="標楷體" pitchFamily="65" charset="-120"/>
          <a:cs typeface="標楷體" pitchFamily="65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800000"/>
          </a:solidFill>
          <a:latin typeface="Arial" charset="0"/>
          <a:ea typeface="文鼎中黑" pitchFamily="49" charset="-120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4pPr>
      <a:lvl5pPr marL="2057400" indent="-228600" algn="just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C738C9-F25D-4345-AF1C-7B47215E3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1331FD-5868-457B-B034-5932B9B6F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4D96FE-E5D3-4886-B6DB-AFC8525B9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C75F98-F35C-48B9-B096-A163024A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335A4E-20AF-4CEB-9C9E-959C3D0BD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BDFD2-BB73-4570-9974-E65E602DADD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2A889B0-F86A-4936-877C-C8C863DA3C0D}"/>
              </a:ext>
            </a:extLst>
          </p:cNvPr>
          <p:cNvSpPr txBox="1"/>
          <p:nvPr/>
        </p:nvSpPr>
        <p:spPr>
          <a:xfrm>
            <a:off x="11714802" y="6415281"/>
            <a:ext cx="3866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0F0497F-9867-496F-9CE0-18E093A1B734}" type="slidenum">
              <a:rPr lang="zh-TW" altLang="en-US" sz="1350" b="1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‹#›</a:t>
            </a:fld>
            <a:endParaRPr lang="zh-TW" altLang="en-US" sz="135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851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1">
            <a:extLst>
              <a:ext uri="{FF2B5EF4-FFF2-40B4-BE49-F238E27FC236}">
                <a16:creationId xmlns:a16="http://schemas.microsoft.com/office/drawing/2014/main" id="{445D4F7F-C77D-4BDC-AE7A-51CF9929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9C2B8D94-5138-4902-86BD-E764857D1E2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88D59C8-5BFD-45E4-AE22-CD45293024E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DA5E741-1D02-4C4B-8013-088C09DA633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03861" y="6237312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j-lt"/>
                <a:ea typeface="微軟正黑體" panose="020B0604030504040204" pitchFamily="34" charset="-12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51E196-07C0-45BA-9D64-E37C55B7DDA1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13F8C16C-8ED2-4A5F-A0F3-0B9F5D4DFB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557213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1" name="Rectangle 9">
            <a:extLst>
              <a:ext uri="{FF2B5EF4-FFF2-40B4-BE49-F238E27FC236}">
                <a16:creationId xmlns:a16="http://schemas.microsoft.com/office/drawing/2014/main" id="{E859F8CE-5937-4F35-8436-96898B5F1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84368"/>
            <a:ext cx="10972800" cy="45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69AC20-505E-443B-B61A-9AA45E8FA8F7}"/>
              </a:ext>
            </a:extLst>
          </p:cNvPr>
          <p:cNvSpPr/>
          <p:nvPr/>
        </p:nvSpPr>
        <p:spPr>
          <a:xfrm>
            <a:off x="119336" y="23160"/>
            <a:ext cx="5328592" cy="342451"/>
          </a:xfrm>
          <a:prstGeom prst="rect">
            <a:avLst/>
          </a:prstGeom>
          <a:solidFill>
            <a:srgbClr val="760000"/>
          </a:solidFill>
          <a:ln>
            <a:solidFill>
              <a:srgbClr val="7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JhengHei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EBC45EE-7B7C-46E1-9982-7CFDE286E148}"/>
              </a:ext>
            </a:extLst>
          </p:cNvPr>
          <p:cNvGrpSpPr>
            <a:grpSpLocks noChangeAspect="1"/>
          </p:cNvGrpSpPr>
          <p:nvPr/>
        </p:nvGrpSpPr>
        <p:grpSpPr>
          <a:xfrm>
            <a:off x="23438" y="5481368"/>
            <a:ext cx="1040334" cy="1260000"/>
            <a:chOff x="23433" y="5301368"/>
            <a:chExt cx="1188949" cy="144000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CDF4931-E11F-4A01-9E7D-29042470D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38" t="6475" r="31785" b="44118"/>
            <a:stretch/>
          </p:blipFill>
          <p:spPr>
            <a:xfrm>
              <a:off x="23433" y="5301368"/>
              <a:ext cx="959999" cy="1440000"/>
            </a:xfrm>
            <a:prstGeom prst="rect">
              <a:avLst/>
            </a:prstGeom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99684201-A0E1-4027-AA8B-536FBDBFB65C}"/>
                </a:ext>
              </a:extLst>
            </p:cNvPr>
            <p:cNvGrpSpPr>
              <a:grpSpLocks noChangeAspect="1"/>
            </p:cNvGrpSpPr>
            <p:nvPr/>
          </p:nvGrpSpPr>
          <p:grpSpPr>
            <a:xfrm rot="5974342">
              <a:off x="769948" y="5321477"/>
              <a:ext cx="432000" cy="452869"/>
              <a:chOff x="1606436" y="345398"/>
              <a:chExt cx="1510157" cy="1583100"/>
            </a:xfrm>
          </p:grpSpPr>
          <p:sp>
            <p:nvSpPr>
              <p:cNvPr id="17" name="椭圆形标注 7">
                <a:extLst>
                  <a:ext uri="{FF2B5EF4-FFF2-40B4-BE49-F238E27FC236}">
                    <a16:creationId xmlns:a16="http://schemas.microsoft.com/office/drawing/2014/main" id="{9CBA22C1-9EAE-4981-A263-B5D055B6E403}"/>
                  </a:ext>
                </a:extLst>
              </p:cNvPr>
              <p:cNvSpPr/>
              <p:nvPr/>
            </p:nvSpPr>
            <p:spPr>
              <a:xfrm>
                <a:off x="1606436" y="385092"/>
                <a:ext cx="1510157" cy="1510155"/>
              </a:xfrm>
              <a:prstGeom prst="wedgeEllipseCallout">
                <a:avLst>
                  <a:gd name="adj1" fmla="val 41387"/>
                  <a:gd name="adj2" fmla="val 45037"/>
                </a:avLst>
              </a:prstGeom>
              <a:solidFill>
                <a:srgbClr val="76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JhengHei"/>
                  <a:cs typeface="+mn-cs"/>
                </a:endParaRPr>
              </a:p>
            </p:txBody>
          </p:sp>
          <p:sp>
            <p:nvSpPr>
              <p:cNvPr id="18" name="文本框 99">
                <a:extLst>
                  <a:ext uri="{FF2B5EF4-FFF2-40B4-BE49-F238E27FC236}">
                    <a16:creationId xmlns:a16="http://schemas.microsoft.com/office/drawing/2014/main" id="{F6CC3169-E833-4B58-9F1F-A99F94CC7DCC}"/>
                  </a:ext>
                </a:extLst>
              </p:cNvPr>
              <p:cNvSpPr txBox="1"/>
              <p:nvPr/>
            </p:nvSpPr>
            <p:spPr>
              <a:xfrm rot="15625658">
                <a:off x="1636308" y="460665"/>
                <a:ext cx="1583100" cy="1352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 Unicode MS" panose="020B0604020202020204" pitchFamily="34" charset="-122"/>
                  </a:rPr>
                  <a:t>IR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16A1D57-3001-4FF6-9030-F3F06B0EB535}"/>
              </a:ext>
            </a:extLst>
          </p:cNvPr>
          <p:cNvSpPr txBox="1"/>
          <p:nvPr/>
        </p:nvSpPr>
        <p:spPr>
          <a:xfrm>
            <a:off x="0" y="0"/>
            <a:ext cx="1221668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逢甲大學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Feng Chia University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                                                                      校務研究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Institutional Research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592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4027" r:id="rId12"/>
    <p:sldLayoutId id="2147484028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002060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A5002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A5002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A5002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A5002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A50021"/>
          </a:solidFill>
          <a:latin typeface="Arial" charset="0"/>
          <a:ea typeface="全真細圓體" pitchFamily="49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A50021"/>
          </a:solidFill>
          <a:latin typeface="Arial" charset="0"/>
          <a:ea typeface="全真細圓體" pitchFamily="49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A50021"/>
          </a:solidFill>
          <a:latin typeface="Arial" charset="0"/>
          <a:ea typeface="全真細圓體" pitchFamily="49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A50021"/>
          </a:solidFill>
          <a:latin typeface="Arial" charset="0"/>
          <a:ea typeface="全真細圓體" pitchFamily="49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9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3728"/>
            <a:ext cx="12192000" cy="626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92153"/>
            <a:ext cx="10972800" cy="86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00213"/>
            <a:ext cx="10972800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6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 baseline="0">
                <a:latin typeface="標楷體" pitchFamily="65" charset="-120"/>
                <a:ea typeface="標楷體" pitchFamily="65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614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effectLst>
            <a:outerShdw blurRad="38100" dist="38100" dir="2700000" algn="l" rotWithShape="0">
              <a:schemeClr val="bg1">
                <a:alpha val="90000"/>
              </a:schemeClr>
            </a:outerShdw>
          </a:effectLst>
          <a:latin typeface="標楷體" pitchFamily="65" charset="-120"/>
          <a:ea typeface="標楷體" pitchFamily="65" charset="-120"/>
          <a:cs typeface="標楷體" pitchFamily="65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9pPr>
    </p:titleStyle>
    <p:bodyStyle>
      <a:lvl1pPr marL="257175" indent="-257175" algn="just" rtl="0" eaLnBrk="1" fontAlgn="base" hangingPunct="1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1pPr>
      <a:lvl2pPr marL="557213" indent="-214313" algn="just" rtl="0" eaLnBrk="1" fontAlgn="base" hangingPunct="1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2pPr>
      <a:lvl3pPr marL="857250" indent="-171450" algn="just" rtl="0" eaLnBrk="1" fontAlgn="base" hangingPunct="1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3pPr>
      <a:lvl4pPr marL="1200150" indent="-171450" algn="just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4pPr>
      <a:lvl5pPr marL="1543050" indent="-171450" algn="just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0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3728"/>
            <a:ext cx="12192000" cy="626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92153"/>
            <a:ext cx="10972800" cy="86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00213"/>
            <a:ext cx="10972800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6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9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</p:sldLayoutIdLst>
  <p:transition>
    <p:circle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effectLst>
            <a:outerShdw blurRad="38100" dist="38100" dir="2700000" algn="l" rotWithShape="0">
              <a:schemeClr val="bg1">
                <a:alpha val="90000"/>
              </a:schemeClr>
            </a:outerShdw>
          </a:effectLst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9pPr>
    </p:titleStyle>
    <p:bodyStyle>
      <a:lvl1pPr marL="257175" indent="-257175" algn="just" rtl="0" eaLnBrk="1" fontAlgn="base" hangingPunct="1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marL="557213" indent="-214313" algn="just" rtl="0" eaLnBrk="1" fontAlgn="base" hangingPunct="1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2pPr>
      <a:lvl3pPr marL="857250" indent="-171450" algn="just" rtl="0" eaLnBrk="1" fontAlgn="base" hangingPunct="1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3pPr>
      <a:lvl4pPr marL="1200150" indent="-171450" algn="just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4pPr>
      <a:lvl5pPr marL="1543050" indent="-171450" algn="just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3728"/>
            <a:ext cx="12192000" cy="626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92153"/>
            <a:ext cx="10972800" cy="86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00213"/>
            <a:ext cx="10972800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6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330259" y="6372036"/>
            <a:ext cx="3866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77D717-DB44-4CCB-B491-8019628769CF}" type="slidenum">
              <a:rPr kumimoji="0" lang="zh-TW" altLang="en-US" sz="13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  <a:cs typeface="Times New Roman" panose="02020603050405020304" pitchFamily="18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標楷體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38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transition>
    <p:circle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effectLst>
            <a:outerShdw blurRad="38100" dist="38100" dir="2700000" algn="l" rotWithShape="0">
              <a:schemeClr val="bg1">
                <a:alpha val="90000"/>
              </a:schemeClr>
            </a:outerShdw>
          </a:effectLst>
          <a:latin typeface="Calibri" pitchFamily="34" charset="0"/>
          <a:ea typeface="微軟正黑體" pitchFamily="34" charset="-120"/>
          <a:cs typeface="微軟正黑體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9pPr>
    </p:titleStyle>
    <p:bodyStyle>
      <a:lvl1pPr marL="257175" indent="-257175" algn="just" rtl="0" eaLnBrk="1" fontAlgn="base" hangingPunct="1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1pPr>
      <a:lvl2pPr marL="557213" indent="-214313" algn="just" rtl="0" eaLnBrk="1" fontAlgn="base" hangingPunct="1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2pPr>
      <a:lvl3pPr marL="857250" indent="-171450" algn="just" rtl="0" eaLnBrk="1" fontAlgn="base" hangingPunct="1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3pPr>
      <a:lvl4pPr marL="1200150" indent="-171450" algn="just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4pPr>
      <a:lvl5pPr marL="1543050" indent="-171450" algn="just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3728"/>
            <a:ext cx="12192000" cy="626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prstClr val="white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92153"/>
            <a:ext cx="10972800" cy="86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00213"/>
            <a:ext cx="10972800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6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21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</p:sldLayoutIdLst>
  <p:transition>
    <p:circle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effectLst>
            <a:outerShdw blurRad="38100" dist="38100" dir="2700000" algn="l" rotWithShape="0">
              <a:schemeClr val="bg1">
                <a:alpha val="90000"/>
              </a:schemeClr>
            </a:outerShdw>
          </a:effectLst>
          <a:latin typeface="Calibri" pitchFamily="34" charset="0"/>
          <a:ea typeface="微軟正黑體" pitchFamily="34" charset="-120"/>
          <a:cs typeface="微軟正黑體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9pPr>
    </p:titleStyle>
    <p:bodyStyle>
      <a:lvl1pPr marL="257175" indent="-257175" algn="just" rtl="0" eaLnBrk="1" fontAlgn="base" hangingPunct="1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1pPr>
      <a:lvl2pPr marL="557213" indent="-214313" algn="just" rtl="0" eaLnBrk="1" fontAlgn="base" hangingPunct="1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2pPr>
      <a:lvl3pPr marL="857250" indent="-171450" algn="just" rtl="0" eaLnBrk="1" fontAlgn="base" hangingPunct="1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3pPr>
      <a:lvl4pPr marL="1200150" indent="-171450" algn="just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4pPr>
      <a:lvl5pPr marL="1543050" indent="-171450" algn="just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3728"/>
            <a:ext cx="12192000" cy="626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標楷體"/>
              <a:cs typeface="+mn-cs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92153"/>
            <a:ext cx="10972800" cy="86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00213"/>
            <a:ext cx="10972800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6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defRPr/>
            </a:pPr>
            <a:fld id="{FCDBEC06-8EA5-49AA-A0E1-E7208A606732}" type="slidenum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330259" y="6300028"/>
            <a:ext cx="3866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9E1977-4584-4CC3-A2E4-13697DC6CB87}" type="slidenum">
              <a:rPr kumimoji="0" lang="zh-TW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  <a:cs typeface="Times New Roman" panose="02020603050405020304" pitchFamily="18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標楷體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900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effectLst>
            <a:outerShdw blurRad="38100" dist="38100" dir="2700000" algn="l" rotWithShape="0">
              <a:schemeClr val="bg1">
                <a:alpha val="90000"/>
              </a:schemeClr>
            </a:outerShdw>
          </a:effectLst>
          <a:latin typeface="Calibri" pitchFamily="34" charset="0"/>
          <a:ea typeface="微軟正黑體" pitchFamily="34" charset="-120"/>
          <a:cs typeface="微軟正黑體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9pPr>
    </p:titleStyle>
    <p:bodyStyle>
      <a:lvl1pPr marL="257175" indent="-257175" algn="just" rtl="0" eaLnBrk="1" fontAlgn="base" hangingPunct="1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1pPr>
      <a:lvl2pPr marL="557213" indent="-214313" algn="just" rtl="0" eaLnBrk="1" fontAlgn="base" hangingPunct="1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2pPr>
      <a:lvl3pPr marL="857250" indent="-171450" algn="just" rtl="0" eaLnBrk="1" fontAlgn="base" hangingPunct="1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3pPr>
      <a:lvl4pPr marL="1200150" indent="-171450" algn="just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4pPr>
      <a:lvl5pPr marL="1543050" indent="-171450" algn="just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Calibri" pitchFamily="34" charset="0"/>
          <a:ea typeface="微軟正黑體" pitchFamily="34" charset="-120"/>
          <a:cs typeface="微軟正黑體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3728"/>
            <a:ext cx="12192000" cy="626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92153"/>
            <a:ext cx="10972800" cy="86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00213"/>
            <a:ext cx="10972800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6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 baseline="0">
                <a:latin typeface="Calibri" pitchFamily="34" charset="0"/>
                <a:ea typeface="微軟正黑體" pitchFamily="34" charset="-120"/>
                <a:cs typeface="+mn-cs"/>
              </a:defRPr>
            </a:lvl1pPr>
          </a:lstStyle>
          <a:p>
            <a:pPr defTabSz="685800">
              <a:defRPr/>
            </a:pPr>
            <a:fld id="{FCDBEC06-8EA5-49AA-A0E1-E7208A606732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821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</p:sldLayoutIdLst>
  <p:transition>
    <p:circle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effectLst>
            <a:outerShdw blurRad="38100" dist="38100" dir="2700000" algn="l" rotWithShape="0">
              <a:schemeClr val="bg1">
                <a:alpha val="90000"/>
              </a:schemeClr>
            </a:outerShdw>
          </a:effectLst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9pPr>
    </p:titleStyle>
    <p:bodyStyle>
      <a:lvl1pPr marL="257175" indent="-257175" algn="just" rtl="0" eaLnBrk="1" fontAlgn="base" hangingPunct="1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marL="557213" indent="-214313" algn="just" rtl="0" eaLnBrk="1" fontAlgn="base" hangingPunct="1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2pPr>
      <a:lvl3pPr marL="857250" indent="-171450" algn="just" rtl="0" eaLnBrk="1" fontAlgn="base" hangingPunct="1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3pPr>
      <a:lvl4pPr marL="1200150" indent="-171450" algn="just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4pPr>
      <a:lvl5pPr marL="1543050" indent="-171450" algn="just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3728"/>
            <a:ext cx="12192000" cy="626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92153"/>
            <a:ext cx="10972800" cy="8683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00213"/>
            <a:ext cx="10972800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6" y="6337300"/>
            <a:ext cx="1068916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900" baseline="0">
                <a:latin typeface="標楷體" pitchFamily="65" charset="-120"/>
                <a:ea typeface="標楷體" pitchFamily="65" charset="-120"/>
                <a:cs typeface="+mn-cs"/>
              </a:defRPr>
            </a:lvl1pPr>
          </a:lstStyle>
          <a:p>
            <a:pPr defTabSz="685800">
              <a:defRPr/>
            </a:pPr>
            <a:fld id="{FCDBEC06-8EA5-49AA-A0E1-E7208A606732}" type="slidenum">
              <a:rPr lang="zh-TW" altLang="en-US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2A889B0-F86A-4936-877C-C8C863DA3C0D}"/>
              </a:ext>
            </a:extLst>
          </p:cNvPr>
          <p:cNvSpPr txBox="1"/>
          <p:nvPr/>
        </p:nvSpPr>
        <p:spPr>
          <a:xfrm>
            <a:off x="11714802" y="6415281"/>
            <a:ext cx="3866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BC843-B1A2-4799-9B6D-DB0CEF66D5C4}" type="slidenum">
              <a:rPr kumimoji="0" lang="zh-TW" altLang="en-US" sz="135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484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  <p:sldLayoutId id="2147483828" r:id="rId17"/>
    <p:sldLayoutId id="2147483829" r:id="rId18"/>
    <p:sldLayoutId id="2147483830" r:id="rId19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effectLst>
            <a:outerShdw blurRad="38100" dist="38100" dir="2700000" algn="l" rotWithShape="0">
              <a:schemeClr val="bg1">
                <a:alpha val="90000"/>
              </a:schemeClr>
            </a:outerShdw>
          </a:effectLst>
          <a:latin typeface="標楷體" pitchFamily="65" charset="-120"/>
          <a:ea typeface="標楷體" pitchFamily="65" charset="-120"/>
          <a:cs typeface="標楷體" pitchFamily="65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2060"/>
          </a:solidFill>
          <a:latin typeface="Calibri" pitchFamily="34" charset="0"/>
          <a:ea typeface="微軟正黑體"/>
          <a:cs typeface="微軟正黑體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rgbClr val="800000"/>
          </a:solidFill>
          <a:latin typeface="Arial" charset="0"/>
          <a:ea typeface="文鼎中黑" pitchFamily="49" charset="-120"/>
        </a:defRPr>
      </a:lvl9pPr>
    </p:titleStyle>
    <p:bodyStyle>
      <a:lvl1pPr marL="257175" indent="-257175" algn="just" rtl="0" eaLnBrk="1" fontAlgn="base" hangingPunct="1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1pPr>
      <a:lvl2pPr marL="557213" indent="-214313" algn="just" rtl="0" eaLnBrk="1" fontAlgn="base" hangingPunct="1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2pPr>
      <a:lvl3pPr marL="857250" indent="-171450" algn="just" rtl="0" eaLnBrk="1" fontAlgn="base" hangingPunct="1">
        <a:spcBef>
          <a:spcPct val="20000"/>
        </a:spcBef>
        <a:spcAft>
          <a:spcPct val="0"/>
        </a:spcAft>
        <a:buChar char="•"/>
        <a:defRPr kumimoji="1" sz="1500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3pPr>
      <a:lvl4pPr marL="1200150" indent="-171450" algn="just" rtl="0" eaLnBrk="1" fontAlgn="base" hangingPunct="1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4pPr>
      <a:lvl5pPr marL="1543050" indent="-171450" algn="just" rtl="0" eaLnBrk="1" fontAlgn="base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標楷體" pitchFamily="65" charset="-120"/>
          <a:ea typeface="標楷體" pitchFamily="65" charset="-120"/>
          <a:cs typeface="標楷體" pitchFamily="65" charset="-12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6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6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6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6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6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6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6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6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6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6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6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6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6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oracle.com/java/technologies/downloads/#java17" TargetMode="External"/><Relationship Id="rId1" Type="http://schemas.openxmlformats.org/officeDocument/2006/relationships/slideLayout" Target="../slideLayouts/slideLayout16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jetbrains.com/idea/download/#section=windows" TargetMode="External"/><Relationship Id="rId1" Type="http://schemas.openxmlformats.org/officeDocument/2006/relationships/slideLayout" Target="../slideLayouts/slideLayout16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8.xml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6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6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6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6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A0D0B-14FF-4482-9F45-D01C079A8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704" y="872495"/>
            <a:ext cx="7308300" cy="1800000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Continuous Integration</a:t>
            </a:r>
            <a:endParaRPr lang="zh-TW" alt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69BB74-0C0B-47B6-B365-2D68371AB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783" y="2852443"/>
            <a:ext cx="8421221" cy="1743620"/>
          </a:xfrm>
        </p:spPr>
        <p:txBody>
          <a:bodyPr>
            <a:normAutofit fontScale="77500" lnSpcReduction="20000"/>
          </a:bodyPr>
          <a:lstStyle/>
          <a:p>
            <a:endParaRPr lang="en-US" altLang="zh-TW" sz="2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algn="r"/>
            <a:r>
              <a:rPr lang="en-US" altLang="zh-TW" sz="2600" dirty="0">
                <a:latin typeface="+mj-ea"/>
                <a:ea typeface="+mj-ea"/>
              </a:rPr>
              <a:t>Prof. </a:t>
            </a:r>
            <a:r>
              <a:rPr lang="en-US" altLang="zh-TW" sz="2600" dirty="0" err="1">
                <a:latin typeface="+mj-ea"/>
                <a:ea typeface="+mj-ea"/>
              </a:rPr>
              <a:t>Hsi</a:t>
            </a:r>
            <a:r>
              <a:rPr lang="en-US" altLang="zh-TW" sz="2600" dirty="0">
                <a:latin typeface="+mj-ea"/>
                <a:ea typeface="+mj-ea"/>
              </a:rPr>
              <a:t>-Min Chen</a:t>
            </a:r>
          </a:p>
          <a:p>
            <a:pPr algn="r"/>
            <a:endParaRPr lang="en-US" altLang="zh-TW" sz="2600" dirty="0">
              <a:latin typeface="+mj-ea"/>
              <a:ea typeface="+mj-ea"/>
            </a:endParaRPr>
          </a:p>
          <a:p>
            <a:pPr algn="r"/>
            <a:r>
              <a:rPr lang="en-US" altLang="zh-TW" sz="2600" dirty="0">
                <a:latin typeface="+mj-ea"/>
                <a:ea typeface="+mj-ea"/>
              </a:rPr>
              <a:t>Dept. of Information Engineering and Computer Science</a:t>
            </a:r>
          </a:p>
          <a:p>
            <a:pPr algn="r"/>
            <a:r>
              <a:rPr lang="en-US" altLang="zh-TW" sz="2600" dirty="0">
                <a:latin typeface="+mj-ea"/>
                <a:ea typeface="+mj-ea"/>
              </a:rPr>
              <a:t>Feng Chia University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4F31ED-08E5-9A1E-C078-3E01FB2BC8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904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838440A-59E1-426D-A574-3E4520A7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33" y="1837470"/>
            <a:ext cx="7975278" cy="352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454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FAA12E-C401-07BD-59E8-CDFFD1ACB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/>
          <a:lstStyle/>
          <a:p>
            <a:r>
              <a:rPr lang="en" altLang="zh-TW" dirty="0">
                <a:latin typeface="+mj-ea"/>
              </a:rPr>
              <a:t>Global Tool Configuration</a:t>
            </a:r>
            <a:endParaRPr kumimoji="1" lang="zh-TW" altLang="en-US" dirty="0">
              <a:latin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4F560-0412-D6B1-BE3E-C16BA2D5D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668" y="1825625"/>
            <a:ext cx="10080000" cy="4351338"/>
          </a:xfrm>
        </p:spPr>
        <p:txBody>
          <a:bodyPr/>
          <a:lstStyle/>
          <a:p>
            <a:r>
              <a:rPr lang="en" altLang="zh-TW" b="1" dirty="0">
                <a:latin typeface="+mn-ea"/>
              </a:rPr>
              <a:t>Config Maven</a:t>
            </a:r>
          </a:p>
          <a:p>
            <a:pPr marL="0" indent="0">
              <a:buNone/>
            </a:pPr>
            <a:endParaRPr kumimoji="1" lang="zh-TW" altLang="en-US" dirty="0">
              <a:latin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F50032-EBA5-2884-120B-A244702ECF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100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4DE017-BC15-33D8-13A1-62BDD77E3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157" y="2370138"/>
            <a:ext cx="68908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190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90C808-9116-B5B6-3E7C-B01F091BD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/>
          <a:lstStyle/>
          <a:p>
            <a:r>
              <a:rPr lang="en" altLang="zh-TW" dirty="0">
                <a:latin typeface="+mj-ea"/>
              </a:rPr>
              <a:t>New Item</a:t>
            </a:r>
            <a:endParaRPr kumimoji="1" lang="zh-TW" altLang="en-US" dirty="0">
              <a:latin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9FA475-89BE-26EC-8EAE-1AB72330A8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68006AE0-D1B2-672B-680E-DC70609A6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11" y="1830693"/>
            <a:ext cx="8861778" cy="404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824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3CF1B-BAA8-ECAE-EB54-0E017381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/>
          <a:lstStyle/>
          <a:p>
            <a:r>
              <a:rPr lang="en" altLang="zh-TW" dirty="0">
                <a:latin typeface="+mj-ea"/>
              </a:rPr>
              <a:t>New Item</a:t>
            </a:r>
            <a:endParaRPr kumimoji="1" lang="zh-TW" altLang="en-US" dirty="0">
              <a:latin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21DEC6-43E1-7006-7B8B-9CA9618DA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TW" sz="2400" b="1" dirty="0">
                <a:latin typeface="+mn-ea"/>
              </a:rPr>
              <a:t>Enter an item name and project type</a:t>
            </a:r>
          </a:p>
          <a:p>
            <a:pPr marL="0" indent="0">
              <a:buNone/>
            </a:pPr>
            <a:endParaRPr kumimoji="1" lang="zh-TW" altLang="en-US" sz="2400" dirty="0">
              <a:latin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83A6A2-9ADA-531C-D24D-E45164F65C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333DD6C1-5E49-FE82-8360-A722616AE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067" y="2371561"/>
            <a:ext cx="6637867" cy="430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383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02A9F4-AC7F-B57A-9DCC-DC27822E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78" y="378995"/>
            <a:ext cx="10076189" cy="1311693"/>
          </a:xfrm>
        </p:spPr>
        <p:txBody>
          <a:bodyPr>
            <a:normAutofit/>
          </a:bodyPr>
          <a:lstStyle/>
          <a:p>
            <a:r>
              <a:rPr lang="en" altLang="zh-TW" dirty="0">
                <a:latin typeface="+mj-ea"/>
              </a:rPr>
              <a:t>New Item Configuration</a:t>
            </a:r>
            <a:endParaRPr kumimoji="1" lang="zh-TW" altLang="en-US" dirty="0">
              <a:latin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DEB8F2-9B05-D9E2-DF9F-964FC4827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668" y="1825625"/>
            <a:ext cx="10080000" cy="4351338"/>
          </a:xfrm>
        </p:spPr>
        <p:txBody>
          <a:bodyPr/>
          <a:lstStyle/>
          <a:p>
            <a:r>
              <a:rPr lang="en" altLang="zh-TW" b="1" dirty="0">
                <a:latin typeface="+mn-ea"/>
              </a:rPr>
              <a:t>Config Source Code Management</a:t>
            </a:r>
          </a:p>
          <a:p>
            <a:endParaRPr kumimoji="1" lang="zh-TW" altLang="en-US" dirty="0">
              <a:latin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14FDAE-1BA6-5BCA-9F37-5254C64718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676F6489-DAED-0986-F97C-EA17F4CFD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192" y="2427639"/>
            <a:ext cx="5653616" cy="427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2491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67B17-5BAB-1228-85D9-BD267690C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85011"/>
            <a:ext cx="10080000" cy="1305677"/>
          </a:xfrm>
        </p:spPr>
        <p:txBody>
          <a:bodyPr/>
          <a:lstStyle/>
          <a:p>
            <a:r>
              <a:rPr kumimoji="1" lang="en" altLang="zh-TW" dirty="0">
                <a:latin typeface="+mj-ea"/>
              </a:rPr>
              <a:t>New Item Configuration</a:t>
            </a:r>
            <a:endParaRPr kumimoji="1" lang="zh-TW" altLang="en-US" dirty="0">
              <a:latin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652764-AAC3-14F6-72BA-663661D78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668" y="1846847"/>
            <a:ext cx="10080000" cy="4330116"/>
          </a:xfrm>
        </p:spPr>
        <p:txBody>
          <a:bodyPr/>
          <a:lstStyle/>
          <a:p>
            <a:r>
              <a:rPr lang="en" altLang="zh-TW" b="1" dirty="0">
                <a:latin typeface="+mn-ea"/>
              </a:rPr>
              <a:t>Config Maven build goal</a:t>
            </a:r>
          </a:p>
          <a:p>
            <a:pPr lvl="1"/>
            <a:r>
              <a:rPr lang="en" altLang="zh-TW" dirty="0">
                <a:latin typeface="+mn-ea"/>
              </a:rPr>
              <a:t>clean test</a:t>
            </a:r>
            <a:endParaRPr kumimoji="1" lang="zh-TW" altLang="en-US" dirty="0">
              <a:latin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945DA3-C635-12B4-5C2D-B9D874E1A9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104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A3E8A9-5AB9-589B-7211-1D7E8691F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676" y="3091017"/>
            <a:ext cx="3972269" cy="283101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BBA8673-6385-33B7-EE69-C9657B962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377" y="2646053"/>
            <a:ext cx="4478183" cy="389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776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E86687-FF6D-D78D-CA46-FB736BB37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494" y="360947"/>
            <a:ext cx="10070173" cy="1329741"/>
          </a:xfrm>
        </p:spPr>
        <p:txBody>
          <a:bodyPr/>
          <a:lstStyle/>
          <a:p>
            <a:r>
              <a:rPr kumimoji="1" lang="en" altLang="zh-TW" dirty="0">
                <a:latin typeface="+mn-ea"/>
                <a:ea typeface="+mn-ea"/>
              </a:rPr>
              <a:t>Build the project manually</a:t>
            </a:r>
            <a:endParaRPr kumimoji="1" lang="zh-TW" altLang="en-US" dirty="0">
              <a:latin typeface="+mn-ea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5A05A1-8220-0A98-5759-32D66589D7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105</a:t>
            </a:fld>
            <a:endParaRPr lang="zh-TW" alt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4D7A5513-FF8E-4241-02EB-FC25BEB52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435" y="1560361"/>
            <a:ext cx="6703131" cy="519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6333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4234C4-CCF1-D25D-E503-A8C16F99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84" y="348917"/>
            <a:ext cx="10112284" cy="1341772"/>
          </a:xfrm>
        </p:spPr>
        <p:txBody>
          <a:bodyPr/>
          <a:lstStyle/>
          <a:p>
            <a:r>
              <a:rPr kumimoji="1" lang="en" altLang="zh-TW" dirty="0">
                <a:latin typeface="+mj-ea"/>
              </a:rPr>
              <a:t>Build task is executing</a:t>
            </a:r>
            <a:endParaRPr kumimoji="1" lang="zh-TW" altLang="en-US" dirty="0">
              <a:latin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406B62-F445-11D9-8F4E-F04DB1AA435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410596A5-EDC0-DA74-EBCB-ABFCF2A3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34" y="1690690"/>
            <a:ext cx="6976533" cy="511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5874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2E7EFD-75CB-C73B-BEDD-87B3C0C81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26" y="397042"/>
            <a:ext cx="10058142" cy="1293646"/>
          </a:xfrm>
        </p:spPr>
        <p:txBody>
          <a:bodyPr/>
          <a:lstStyle/>
          <a:p>
            <a:r>
              <a:rPr kumimoji="1" lang="en" altLang="zh-TW" dirty="0">
                <a:latin typeface="+mj-ea"/>
              </a:rPr>
              <a:t>Checkout console log</a:t>
            </a:r>
            <a:endParaRPr kumimoji="1" lang="zh-TW" altLang="en-US" dirty="0">
              <a:latin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1C1EFF-5054-D351-B81D-DC851F2343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107</a:t>
            </a:fld>
            <a:endParaRPr lang="zh-TW" alt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385D0BA-50A4-A1EE-EF4D-1AC140AB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645" y="1690690"/>
            <a:ext cx="8624711" cy="403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5125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B903F1-DD73-9AD1-3C62-3F3761DB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kumimoji="1" lang="en" altLang="zh-TW" sz="4000" dirty="0">
                <a:latin typeface="+mj-ea"/>
              </a:rPr>
              <a:t>Automatic Build with Jenkins</a:t>
            </a:r>
            <a:endParaRPr kumimoji="1" lang="zh-TW" altLang="en-US" sz="4000" dirty="0">
              <a:latin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B3120D-FF99-5986-D767-015BC1CC8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>
                <a:latin typeface="+mn-ea"/>
              </a:rPr>
              <a:t>Config Triggers (*/1 * * * *)</a:t>
            </a:r>
          </a:p>
          <a:p>
            <a:endParaRPr kumimoji="1" lang="zh-TW" altLang="en-US" dirty="0">
              <a:latin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CBD124-E748-00F5-1C99-77FC0808824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C38364D7-793D-13A7-FB77-CBC99A949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55" y="2501492"/>
            <a:ext cx="6683022" cy="428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115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FA74DC-8D07-0E3F-C9EF-45480359D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kumimoji="1" lang="en" altLang="zh-TW" sz="4000" dirty="0">
                <a:latin typeface="+mj-ea"/>
              </a:rPr>
              <a:t>Update source code of your project</a:t>
            </a:r>
            <a:endParaRPr kumimoji="1" lang="zh-TW" altLang="en-US" sz="4000" dirty="0">
              <a:latin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21A1D6-DBEB-90B6-3C29-6953B5957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For example, update README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A99A56-65A6-CDDB-6968-42F0DEAEEA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04FC1288-B741-63FF-BD24-583823D3F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33" y="2482195"/>
            <a:ext cx="7886700" cy="382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884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25CBC3-F61C-475F-85CF-2AE7771DE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</a:rPr>
              <a:t>Agile Methodology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C0126-A2A1-48D7-971A-B6A69BBBE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+mn-ea"/>
              </a:rPr>
              <a:t>Benefits of Agile</a:t>
            </a:r>
          </a:p>
          <a:p>
            <a:pPr lvl="1"/>
            <a:r>
              <a:rPr lang="en-US" altLang="zh-TW" sz="2000" b="1" dirty="0">
                <a:latin typeface="+mn-ea"/>
              </a:rPr>
              <a:t>Flexibility</a:t>
            </a:r>
            <a:r>
              <a:rPr lang="en-US" altLang="zh-TW" sz="2000" dirty="0">
                <a:latin typeface="+mn-ea"/>
              </a:rPr>
              <a:t>: Ability to </a:t>
            </a:r>
            <a:r>
              <a:rPr lang="en-US" altLang="zh-TW" sz="2000" b="1" dirty="0">
                <a:latin typeface="+mn-ea"/>
              </a:rPr>
              <a:t>adapt to changing requirements </a:t>
            </a:r>
            <a:r>
              <a:rPr lang="en-US" altLang="zh-TW" sz="2000" dirty="0">
                <a:latin typeface="+mn-ea"/>
              </a:rPr>
              <a:t>and priorities.</a:t>
            </a:r>
          </a:p>
          <a:p>
            <a:pPr lvl="1"/>
            <a:r>
              <a:rPr lang="en-US" altLang="zh-TW" sz="2000" b="1" dirty="0">
                <a:latin typeface="+mn-ea"/>
              </a:rPr>
              <a:t>Customer-Centric</a:t>
            </a:r>
            <a:r>
              <a:rPr lang="en-US" altLang="zh-TW" sz="2000" dirty="0">
                <a:latin typeface="+mn-ea"/>
              </a:rPr>
              <a:t>: Involves the </a:t>
            </a:r>
            <a:r>
              <a:rPr lang="en-US" altLang="zh-TW" sz="2000" b="1" dirty="0">
                <a:latin typeface="+mn-ea"/>
              </a:rPr>
              <a:t>customer</a:t>
            </a:r>
            <a:r>
              <a:rPr lang="en-US" altLang="zh-TW" sz="2000" dirty="0">
                <a:latin typeface="+mn-ea"/>
              </a:rPr>
              <a:t> throughout the development process</a:t>
            </a:r>
          </a:p>
          <a:p>
            <a:pPr lvl="1"/>
            <a:r>
              <a:rPr lang="en-US" altLang="zh-TW" sz="2000" b="1" dirty="0">
                <a:latin typeface="+mn-ea"/>
              </a:rPr>
              <a:t>Faster Time-to-Market</a:t>
            </a:r>
            <a:r>
              <a:rPr lang="en-US" altLang="zh-TW" sz="2000" dirty="0">
                <a:latin typeface="+mn-ea"/>
              </a:rPr>
              <a:t>: Frequent releases lead to quicker delivery of value</a:t>
            </a:r>
          </a:p>
          <a:p>
            <a:r>
              <a:rPr lang="en-US" altLang="zh-TW" sz="2400" dirty="0">
                <a:latin typeface="+mn-ea"/>
              </a:rPr>
              <a:t>Use Cases</a:t>
            </a:r>
          </a:p>
          <a:p>
            <a:pPr lvl="1"/>
            <a:r>
              <a:rPr lang="en-US" altLang="zh-TW" sz="2000" dirty="0">
                <a:latin typeface="+mn-ea"/>
              </a:rPr>
              <a:t>Dynamic Requirements: Ideal for projects with evolving or unclear requirements</a:t>
            </a:r>
          </a:p>
          <a:p>
            <a:pPr lvl="1"/>
            <a:r>
              <a:rPr lang="en-US" altLang="zh-TW" sz="2000" dirty="0">
                <a:latin typeface="+mn-ea"/>
              </a:rPr>
              <a:t>Cross-Functional Teams: Effective in multidisciplinary teams with close collaboration</a:t>
            </a:r>
            <a:endParaRPr lang="zh-TW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72872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B5652AE-CBC5-B804-B468-C7A88E22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542" y="360947"/>
            <a:ext cx="10052126" cy="1329741"/>
          </a:xfrm>
        </p:spPr>
        <p:txBody>
          <a:bodyPr>
            <a:normAutofit/>
          </a:bodyPr>
          <a:lstStyle/>
          <a:p>
            <a:r>
              <a:rPr lang="en" altLang="zh-TW" sz="4000" dirty="0">
                <a:latin typeface="+mj-ea"/>
              </a:rPr>
              <a:t>Source code are built automatically</a:t>
            </a:r>
            <a:endParaRPr lang="zh-TW" altLang="en-US" sz="4000" dirty="0">
              <a:latin typeface="+mj-ea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AAF69B-9D65-3056-B2FA-1421F8BB21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110</a:t>
            </a:fld>
            <a:endParaRPr lang="zh-TW" altLang="en-US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425A6897-518F-E48A-B40E-3B484C582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85" y="1878304"/>
            <a:ext cx="6236230" cy="488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702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+mn-ea"/>
              </a:rPr>
              <a:t>Agile Methodology</a:t>
            </a:r>
            <a:endParaRPr kumimoji="1"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Heiti TC Light" charset="-12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5B4417-CC88-48F1-A5D9-B39E8E3DE95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553" y="1615533"/>
            <a:ext cx="6096674" cy="446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1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2F5B-98CE-46A6-A824-736A5063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Extreme Programming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A2236-08C2-4E66-B535-29C004F12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2600" dirty="0">
                <a:latin typeface="+mn-ea"/>
                <a:cs typeface="Arial" panose="020B0604020202020204" pitchFamily="34" charset="0"/>
              </a:rPr>
              <a:t>Practices of Extreme Programming</a:t>
            </a:r>
          </a:p>
          <a:p>
            <a:pPr lvl="1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Coding Standards</a:t>
            </a:r>
          </a:p>
          <a:p>
            <a:pPr lvl="1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Collective Ownership</a:t>
            </a:r>
          </a:p>
          <a:p>
            <a:pPr lvl="1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Continuous Integration</a:t>
            </a:r>
          </a:p>
          <a:p>
            <a:pPr lvl="1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On-Site Customer</a:t>
            </a:r>
          </a:p>
          <a:p>
            <a:pPr lvl="1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Pair Programming</a:t>
            </a:r>
          </a:p>
          <a:p>
            <a:pPr lvl="1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Planning Game</a:t>
            </a:r>
          </a:p>
          <a:p>
            <a:pPr lvl="1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</a:p>
          <a:p>
            <a:pPr lvl="1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Short Releases</a:t>
            </a:r>
          </a:p>
          <a:p>
            <a:pPr lvl="1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Simple Design</a:t>
            </a:r>
          </a:p>
          <a:p>
            <a:pPr lvl="1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Sustainable Pace (40 Hour Week)</a:t>
            </a:r>
          </a:p>
          <a:p>
            <a:pPr lvl="1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System Metaphor</a:t>
            </a:r>
          </a:p>
          <a:p>
            <a:pPr lvl="1"/>
            <a:r>
              <a:rPr lang="en-US" altLang="zh-TW" sz="2200" dirty="0">
                <a:latin typeface="Arial" panose="020B0604020202020204" pitchFamily="34" charset="0"/>
                <a:cs typeface="Arial" panose="020B0604020202020204" pitchFamily="34" charset="0"/>
              </a:rPr>
              <a:t>Test-Driven Development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5975B-81D2-4214-8738-51941BB36C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2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BE488F-539F-4D5A-BFD8-946774FDF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  <a:ea typeface="+mn-ea"/>
              </a:rPr>
              <a:t>DevOps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DDF80-4901-4889-9878-6B4C47F18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+mn-ea"/>
              </a:rPr>
              <a:t>is a set of practices that combines </a:t>
            </a:r>
            <a:r>
              <a:rPr lang="en-US" altLang="zh-TW" sz="2400" b="1" dirty="0">
                <a:latin typeface="+mn-ea"/>
              </a:rPr>
              <a:t>software development (Dev) </a:t>
            </a:r>
            <a:r>
              <a:rPr lang="en-US" altLang="zh-TW" sz="2400" dirty="0">
                <a:latin typeface="+mn-ea"/>
              </a:rPr>
              <a:t>and </a:t>
            </a:r>
            <a:r>
              <a:rPr lang="en-US" altLang="zh-TW" sz="2400" b="1" dirty="0">
                <a:latin typeface="+mn-ea"/>
              </a:rPr>
              <a:t>IT operations (Ops) </a:t>
            </a:r>
            <a:r>
              <a:rPr lang="en-US" altLang="zh-TW" sz="2400" dirty="0">
                <a:latin typeface="+mn-ea"/>
              </a:rPr>
              <a:t>to shorten the software development lifecycle while delivering features, fixes, and updates frequently and reliably</a:t>
            </a:r>
          </a:p>
          <a:p>
            <a:pPr marL="457200" lvl="1" indent="0">
              <a:buNone/>
            </a:pPr>
            <a:endParaRPr lang="zh-TW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5732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BE488F-539F-4D5A-BFD8-946774FDF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  <a:ea typeface="+mn-ea"/>
              </a:rPr>
              <a:t>DevOps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DDF80-4901-4889-9878-6B4C47F18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+mn-ea"/>
              </a:rPr>
              <a:t>Core Principles of DevOps</a:t>
            </a:r>
            <a:endParaRPr lang="en-US" altLang="zh-TW" sz="2000" dirty="0">
              <a:latin typeface="+mn-ea"/>
            </a:endParaRPr>
          </a:p>
          <a:p>
            <a:pPr lvl="1"/>
            <a:r>
              <a:rPr lang="en-US" altLang="zh-TW" sz="2000" b="1" dirty="0">
                <a:latin typeface="+mn-ea"/>
              </a:rPr>
              <a:t>Collaboration</a:t>
            </a:r>
            <a:r>
              <a:rPr lang="en-US" altLang="zh-TW" sz="2000" dirty="0">
                <a:latin typeface="+mn-ea"/>
              </a:rPr>
              <a:t>: Fosters a culture of collaboration between development and operations teams.</a:t>
            </a:r>
          </a:p>
          <a:p>
            <a:pPr lvl="1"/>
            <a:r>
              <a:rPr lang="en-US" altLang="zh-TW" sz="2000" b="1" dirty="0">
                <a:latin typeface="+mn-ea"/>
              </a:rPr>
              <a:t>Automation</a:t>
            </a:r>
            <a:r>
              <a:rPr lang="en-US" altLang="zh-TW" sz="2000" dirty="0">
                <a:latin typeface="+mn-ea"/>
              </a:rPr>
              <a:t>: Utilizes automation to streamline and accelerate the software delivery process.</a:t>
            </a:r>
          </a:p>
          <a:p>
            <a:pPr lvl="1"/>
            <a:r>
              <a:rPr lang="en-US" altLang="zh-TW" sz="2000" b="1" dirty="0">
                <a:latin typeface="+mn-ea"/>
              </a:rPr>
              <a:t>Continuous Integration </a:t>
            </a:r>
            <a:r>
              <a:rPr lang="en-US" altLang="zh-TW" sz="2000" dirty="0">
                <a:latin typeface="+mn-ea"/>
              </a:rPr>
              <a:t>(CI): Integration of code changes into a shared repository frequently.</a:t>
            </a:r>
          </a:p>
          <a:p>
            <a:pPr lvl="1"/>
            <a:r>
              <a:rPr lang="en-US" altLang="zh-TW" sz="2000" b="1" dirty="0">
                <a:latin typeface="+mn-ea"/>
              </a:rPr>
              <a:t>Continuous Deployment </a:t>
            </a:r>
            <a:r>
              <a:rPr lang="en-US" altLang="zh-TW" sz="2000" dirty="0">
                <a:latin typeface="+mn-ea"/>
              </a:rPr>
              <a:t>(CD): Automatically deploys code changes to production after passing automated tests.</a:t>
            </a:r>
          </a:p>
          <a:p>
            <a:pPr lvl="1"/>
            <a:r>
              <a:rPr lang="en-US" altLang="zh-TW" sz="2000" b="1" dirty="0">
                <a:latin typeface="+mn-ea"/>
              </a:rPr>
              <a:t>Monitoring and Feedback</a:t>
            </a:r>
            <a:r>
              <a:rPr lang="en-US" altLang="zh-TW" sz="2000" dirty="0">
                <a:latin typeface="+mn-ea"/>
              </a:rPr>
              <a:t>: Provides continuous monitoring and feedback on application performance and user experience.</a:t>
            </a:r>
            <a:endParaRPr lang="zh-TW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0273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26061A-9F5E-4AE6-9B36-21ADB839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</a:rPr>
              <a:t>DevOps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007FD0-66B2-4E71-842F-2A7137591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</a:rPr>
              <a:t>Benefits of DevOps</a:t>
            </a:r>
          </a:p>
          <a:p>
            <a:pPr lvl="1"/>
            <a:r>
              <a:rPr lang="en-US" altLang="zh-TW" sz="2000" b="1" dirty="0">
                <a:latin typeface="+mn-ea"/>
              </a:rPr>
              <a:t>Faster Time-to-Market</a:t>
            </a:r>
            <a:r>
              <a:rPr lang="en-US" altLang="zh-TW" sz="2000" dirty="0">
                <a:latin typeface="+mn-ea"/>
              </a:rPr>
              <a:t>: Shortens development cycles, allowing quicker delivery of new features.</a:t>
            </a:r>
          </a:p>
          <a:p>
            <a:pPr lvl="1"/>
            <a:r>
              <a:rPr lang="en-US" altLang="zh-TW" sz="2000" b="1" dirty="0">
                <a:latin typeface="+mn-ea"/>
              </a:rPr>
              <a:t>Improved Quality</a:t>
            </a:r>
            <a:r>
              <a:rPr lang="en-US" altLang="zh-TW" sz="2000" dirty="0">
                <a:latin typeface="+mn-ea"/>
              </a:rPr>
              <a:t>: Automation reduces the chance of human error and improves software reliability.</a:t>
            </a:r>
          </a:p>
          <a:p>
            <a:pPr lvl="1"/>
            <a:r>
              <a:rPr lang="en-US" altLang="zh-TW" sz="2000" b="1" dirty="0">
                <a:latin typeface="+mn-ea"/>
              </a:rPr>
              <a:t>Increased Collaboration</a:t>
            </a:r>
            <a:r>
              <a:rPr lang="en-US" altLang="zh-TW" sz="2000" dirty="0">
                <a:latin typeface="+mn-ea"/>
              </a:rPr>
              <a:t>: Encourages cross-team collaboration and communication.</a:t>
            </a:r>
          </a:p>
          <a:p>
            <a:pPr lvl="1"/>
            <a:r>
              <a:rPr lang="en-US" altLang="zh-TW" sz="2000" b="1" dirty="0">
                <a:latin typeface="+mn-ea"/>
              </a:rPr>
              <a:t>Efficient Resource Utilization</a:t>
            </a:r>
            <a:r>
              <a:rPr lang="en-US" altLang="zh-TW" sz="2000" dirty="0">
                <a:latin typeface="+mn-ea"/>
              </a:rPr>
              <a:t>: Optimizes resource usage through automation and efficient workflows.</a:t>
            </a:r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4367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1F6FEF-5165-4E33-9CFA-B25050FD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</a:rPr>
              <a:t>DevOps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1568A7-CE36-47B4-A2A8-75D0E279D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+mn-ea"/>
              </a:rPr>
              <a:t>DevOps Tools and Technologies</a:t>
            </a:r>
            <a:endParaRPr lang="zh-TW" altLang="en-US" sz="2400" dirty="0">
              <a:latin typeface="+mn-ea"/>
            </a:endParaRPr>
          </a:p>
        </p:txBody>
      </p:sp>
      <p:pic>
        <p:nvPicPr>
          <p:cNvPr id="4" name="Picture 2" descr="ãDevOpsãçåçæå°çµæ">
            <a:extLst>
              <a:ext uri="{FF2B5EF4-FFF2-40B4-BE49-F238E27FC236}">
                <a16:creationId xmlns:a16="http://schemas.microsoft.com/office/drawing/2014/main" id="{65FC6DB8-F85B-471B-8685-01AEB373B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35" y="2468880"/>
            <a:ext cx="6365234" cy="382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949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  <a:ea typeface="+mn-ea"/>
              </a:rPr>
              <a:t>Continuous Integration 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3581EB4-415A-40B1-9F7E-9F8DC5175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+mn-ea"/>
              </a:rPr>
              <a:t>Continuous Integration (CI) is a development practice that encourages developers to </a:t>
            </a:r>
            <a:r>
              <a:rPr lang="en-US" altLang="zh-TW" sz="2400" b="1" dirty="0">
                <a:latin typeface="+mn-ea"/>
              </a:rPr>
              <a:t>frequently integrate their code changes</a:t>
            </a:r>
            <a:r>
              <a:rPr lang="en-US" altLang="zh-TW" sz="2400" dirty="0">
                <a:latin typeface="+mn-ea"/>
              </a:rPr>
              <a:t> into a shared repository</a:t>
            </a:r>
          </a:p>
          <a:p>
            <a:endParaRPr lang="en-US" altLang="zh-TW" sz="2400" dirty="0">
              <a:latin typeface="+mn-ea"/>
            </a:endParaRPr>
          </a:p>
          <a:p>
            <a:r>
              <a:rPr lang="en-US" altLang="zh-TW" sz="2400" b="1" dirty="0">
                <a:latin typeface="+mn-ea"/>
              </a:rPr>
              <a:t>Each integration </a:t>
            </a:r>
            <a:r>
              <a:rPr lang="en-US" altLang="zh-TW" sz="2400" dirty="0">
                <a:latin typeface="+mn-ea"/>
              </a:rPr>
              <a:t>is verified by an </a:t>
            </a:r>
            <a:r>
              <a:rPr lang="en-US" altLang="zh-TW" sz="2400" b="1" dirty="0">
                <a:latin typeface="+mn-ea"/>
              </a:rPr>
              <a:t>automated build</a:t>
            </a:r>
            <a:r>
              <a:rPr lang="en-US" altLang="zh-TW" sz="2400" dirty="0">
                <a:latin typeface="+mn-ea"/>
              </a:rPr>
              <a:t> and </a:t>
            </a:r>
            <a:r>
              <a:rPr lang="en-US" altLang="zh-TW" sz="2400" b="1" dirty="0">
                <a:latin typeface="+mn-ea"/>
              </a:rPr>
              <a:t>automated tests</a:t>
            </a:r>
            <a:endParaRPr lang="zh-TW" altLang="en-US" sz="2400" dirty="0">
              <a:latin typeface="+mn-e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F7B69-4F5C-4424-804A-C4509E9D4F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0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  <a:ea typeface="+mn-ea"/>
              </a:rPr>
              <a:t>Continuous Integration 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3581EB4-415A-40B1-9F7E-9F8DC5175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+mn-ea"/>
              </a:rPr>
              <a:t>Core Principles of Continuous Integration</a:t>
            </a:r>
          </a:p>
          <a:p>
            <a:pPr lvl="1"/>
            <a:r>
              <a:rPr lang="en-US" altLang="zh-TW" sz="2000" b="1" dirty="0">
                <a:latin typeface="+mn-ea"/>
              </a:rPr>
              <a:t>Frequent Code Integration</a:t>
            </a:r>
            <a:r>
              <a:rPr lang="en-US" altLang="zh-TW" sz="2000" dirty="0">
                <a:latin typeface="+mn-ea"/>
              </a:rPr>
              <a:t>: Developers integrate code changes multiple times a day</a:t>
            </a:r>
          </a:p>
          <a:p>
            <a:pPr lvl="1"/>
            <a:r>
              <a:rPr lang="en-US" altLang="zh-TW" sz="2000" b="1" dirty="0">
                <a:latin typeface="+mn-ea"/>
              </a:rPr>
              <a:t>Automated Build and Test</a:t>
            </a:r>
            <a:r>
              <a:rPr lang="en-US" altLang="zh-TW" sz="2000" dirty="0">
                <a:latin typeface="+mn-ea"/>
              </a:rPr>
              <a:t>: Code is automatically built and tested upon integration</a:t>
            </a:r>
          </a:p>
          <a:p>
            <a:pPr lvl="1"/>
            <a:r>
              <a:rPr lang="en-US" altLang="zh-TW" sz="2000" b="1" dirty="0">
                <a:latin typeface="+mn-ea"/>
              </a:rPr>
              <a:t>Immediate Feedback</a:t>
            </a:r>
            <a:r>
              <a:rPr lang="en-US" altLang="zh-TW" sz="2000" dirty="0">
                <a:latin typeface="+mn-ea"/>
              </a:rPr>
              <a:t>: Developers receive immediate feedback on the status of their code changes</a:t>
            </a:r>
          </a:p>
          <a:p>
            <a:pPr lvl="1"/>
            <a:r>
              <a:rPr lang="en-US" altLang="zh-TW" sz="2000" b="1" dirty="0">
                <a:latin typeface="+mn-ea"/>
              </a:rPr>
              <a:t>Maintain a Stable Mainline</a:t>
            </a:r>
            <a:r>
              <a:rPr lang="en-US" altLang="zh-TW" sz="2000" dirty="0">
                <a:latin typeface="+mn-ea"/>
              </a:rPr>
              <a:t>: The main branch should always be deployable</a:t>
            </a:r>
            <a:endParaRPr lang="zh-TW" altLang="en-US" sz="2000" dirty="0">
              <a:latin typeface="+mn-e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F7B69-4F5C-4424-804A-C4509E9D4F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B4CD-F37C-453C-9F55-AE80C19B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Outline</a:t>
            </a:r>
            <a:endParaRPr lang="zh-TW" altLang="en-US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E21F2-9272-46BD-93CE-5EAF5A23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>
                <a:latin typeface="+mn-ea"/>
              </a:rPr>
              <a:t>DevOps and Continuous Integration</a:t>
            </a:r>
          </a:p>
          <a:p>
            <a:pPr marL="0" indent="0">
              <a:buNone/>
            </a:pPr>
            <a:endParaRPr lang="en-US" altLang="zh-TW" sz="2400" b="1" dirty="0">
              <a:latin typeface="+mn-ea"/>
            </a:endParaRPr>
          </a:p>
          <a:p>
            <a:r>
              <a:rPr lang="en-US" altLang="zh-TW" sz="2400" b="1" dirty="0">
                <a:latin typeface="+mn-ea"/>
              </a:rPr>
              <a:t>Unit</a:t>
            </a:r>
            <a:r>
              <a:rPr lang="zh-TW" altLang="en-US" sz="2400" b="1" dirty="0">
                <a:latin typeface="+mn-ea"/>
              </a:rPr>
              <a:t> </a:t>
            </a:r>
            <a:r>
              <a:rPr lang="en-US" altLang="zh-TW" sz="2400" b="1" dirty="0">
                <a:latin typeface="+mn-ea"/>
              </a:rPr>
              <a:t>Test - JUnit</a:t>
            </a:r>
          </a:p>
          <a:p>
            <a:pPr marL="0" indent="0">
              <a:buNone/>
            </a:pPr>
            <a:endParaRPr lang="en-US" altLang="zh-TW" sz="2400" b="1" dirty="0">
              <a:latin typeface="+mn-ea"/>
            </a:endParaRPr>
          </a:p>
          <a:p>
            <a:r>
              <a:rPr lang="en-US" altLang="zh-TW" sz="2400" b="1" dirty="0">
                <a:latin typeface="+mn-ea"/>
              </a:rPr>
              <a:t>Build Automation - Maven</a:t>
            </a:r>
          </a:p>
          <a:p>
            <a:endParaRPr lang="en-US" altLang="zh-TW" sz="2400" b="1" dirty="0">
              <a:latin typeface="+mn-ea"/>
            </a:endParaRPr>
          </a:p>
          <a:p>
            <a:r>
              <a:rPr lang="en-US" altLang="zh-TW" sz="2400" b="1" dirty="0">
                <a:latin typeface="+mn-ea"/>
              </a:rPr>
              <a:t>Version Control – Git and GitHub</a:t>
            </a:r>
          </a:p>
          <a:p>
            <a:pPr marL="0" indent="0">
              <a:buNone/>
            </a:pPr>
            <a:endParaRPr lang="en-US" altLang="zh-TW" sz="2400" b="1" dirty="0">
              <a:latin typeface="+mn-ea"/>
            </a:endParaRPr>
          </a:p>
          <a:p>
            <a:r>
              <a:rPr lang="en-US" altLang="zh-TW" sz="2400" b="1" dirty="0">
                <a:latin typeface="+mn-ea"/>
              </a:rPr>
              <a:t>Continuous Integration Server - Jenkins</a:t>
            </a:r>
            <a:endParaRPr lang="zh-TW" altLang="en-US" sz="2400" b="1" dirty="0">
              <a:latin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ACAF1F-2116-E334-A050-9FBAAFFE06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8291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623C23-B2EB-468D-93A4-8CB5FE08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</a:rPr>
              <a:t>Continuous Integration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CF7A43-2BFC-4D44-BB4F-4828D1975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+mn-ea"/>
              </a:rPr>
              <a:t>Benefits of Continuous Integration</a:t>
            </a:r>
          </a:p>
          <a:p>
            <a:pPr lvl="1"/>
            <a:r>
              <a:rPr lang="en-US" altLang="zh-TW" sz="2000" b="1" dirty="0">
                <a:latin typeface="+mn-ea"/>
              </a:rPr>
              <a:t>Reduced Integration Issues</a:t>
            </a:r>
            <a:r>
              <a:rPr lang="en-US" altLang="zh-TW" sz="2000" dirty="0">
                <a:latin typeface="+mn-ea"/>
              </a:rPr>
              <a:t>: Early and frequent integration helps catch and resolve issues quickly</a:t>
            </a:r>
          </a:p>
          <a:p>
            <a:pPr lvl="1"/>
            <a:r>
              <a:rPr lang="en-US" altLang="zh-TW" sz="2000" b="1" dirty="0">
                <a:latin typeface="+mn-ea"/>
              </a:rPr>
              <a:t>Higher Code Quality</a:t>
            </a:r>
            <a:r>
              <a:rPr lang="en-US" altLang="zh-TW" sz="2000" dirty="0">
                <a:latin typeface="+mn-ea"/>
              </a:rPr>
              <a:t>: Automated tests ensure code meets quality standards.</a:t>
            </a:r>
          </a:p>
          <a:p>
            <a:pPr lvl="1"/>
            <a:r>
              <a:rPr lang="en-US" altLang="zh-TW" sz="2000" b="1" dirty="0">
                <a:latin typeface="+mn-ea"/>
              </a:rPr>
              <a:t>Faster Development Cycles</a:t>
            </a:r>
            <a:r>
              <a:rPr lang="en-US" altLang="zh-TW" sz="2000" dirty="0">
                <a:latin typeface="+mn-ea"/>
              </a:rPr>
              <a:t>: Rapid integration and feedback accelerates the development process</a:t>
            </a:r>
          </a:p>
          <a:p>
            <a:pPr lvl="1"/>
            <a:r>
              <a:rPr lang="en-US" altLang="zh-TW" sz="2000" b="1" dirty="0">
                <a:latin typeface="+mn-ea"/>
              </a:rPr>
              <a:t>Improved Collaboration</a:t>
            </a:r>
            <a:r>
              <a:rPr lang="en-US" altLang="zh-TW" sz="2000" dirty="0">
                <a:latin typeface="+mn-ea"/>
              </a:rPr>
              <a:t>: Encourages a collaborative environment and fosters team ownership</a:t>
            </a:r>
            <a:endParaRPr lang="zh-TW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5111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Heiti TC Light" charset="-120"/>
              </a:rPr>
              <a:t>Continuous Integration </a:t>
            </a:r>
            <a:endParaRPr kumimoji="1"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F7B69-4F5C-4424-804A-C4509E9D4F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098" y="1904344"/>
            <a:ext cx="6085047" cy="393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7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Heiti TC Light" charset="-120"/>
              </a:rPr>
              <a:t>Continuous Integration and Testing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pPr>
              <a:defRPr/>
            </a:pPr>
            <a:fld id="{68B828CE-1F92-4143-8D15-10C887335B7F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sp>
        <p:nvSpPr>
          <p:cNvPr id="5" name="AutoShape 2" descr="「continuous integration」的圖片搜尋結果"/>
          <p:cNvSpPr>
            <a:spLocks noChangeAspect="1" noChangeArrowheads="1"/>
          </p:cNvSpPr>
          <p:nvPr/>
        </p:nvSpPr>
        <p:spPr bwMode="auto">
          <a:xfrm>
            <a:off x="2754511" y="1418930"/>
            <a:ext cx="171450" cy="17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zh-TW" altLang="en-US" sz="1013"/>
          </a:p>
        </p:txBody>
      </p:sp>
      <p:pic>
        <p:nvPicPr>
          <p:cNvPr id="58370" name="Picture 2" descr="Screen Shot 2014-11-07 at 2.39.09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816" y="2486043"/>
            <a:ext cx="7205923" cy="243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6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A0D0B-14FF-4482-9F45-D01C079A8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9280" y="1927681"/>
            <a:ext cx="6480000" cy="1800000"/>
          </a:xfrm>
        </p:spPr>
        <p:txBody>
          <a:bodyPr>
            <a:normAutofit/>
          </a:bodyPr>
          <a:lstStyle/>
          <a:p>
            <a:r>
              <a:rPr lang="en-US" altLang="zh-TW" sz="5400" dirty="0">
                <a:latin typeface="+mj-ea"/>
                <a:cs typeface="Arial" panose="020B0604020202020204" pitchFamily="34" charset="0"/>
              </a:rPr>
              <a:t>Unit Test - JUnit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79C1690-A01B-AB44-D578-E7A7C8341A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788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A0F9-6247-4668-AAF7-314BE9D0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IDE for Java programming - IntelliJ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733C5-CEC7-4754-B037-5935064D3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Download and install JDK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https://www.oracle.com/java/technologies/downloads/#java17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C68A51-E96F-4A7A-2648-3DE1B3206E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7AC131-5AA9-480B-A5AC-AF7C1E58C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584" y="2890910"/>
            <a:ext cx="7015299" cy="37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36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50B1-B413-419C-86C8-93046869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IDE for Java programming - IntelliJ</a:t>
            </a:r>
            <a:endParaRPr lang="zh-TW" alt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A1068-EA13-4EC7-A81E-9515AC742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Download and install IntelliJ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https://www.jetbrains.com/idea/download/#section=windows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4AE852-6108-B15C-F843-B04A29965C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E6902-C5B7-4D97-BC5A-D47B68D6E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724" y="2885864"/>
            <a:ext cx="5711868" cy="369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46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707B-C559-4415-96CA-AFAD9F08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Create Project</a:t>
            </a:r>
            <a:endParaRPr lang="zh-TW" altLang="en-US" dirty="0">
              <a:latin typeface="+mj-ea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8F1C3E-A107-978C-C74F-17297DA88C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BA90C-C4D4-4326-8029-0FB1C712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739" y="1690689"/>
            <a:ext cx="5894522" cy="48162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962353-50BF-4E4F-93D2-4A584383438F}"/>
              </a:ext>
            </a:extLst>
          </p:cNvPr>
          <p:cNvSpPr/>
          <p:nvPr/>
        </p:nvSpPr>
        <p:spPr>
          <a:xfrm>
            <a:off x="6753616" y="1960323"/>
            <a:ext cx="895611" cy="319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260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9E22-FC29-4747-83A9-55AD79C24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Create Project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2592B90-81E9-AE0F-46D7-D4E9FF505F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78D92-9C48-472D-9E1D-7EE3295A8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631" y="1615533"/>
            <a:ext cx="5417074" cy="51673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A37946-A034-4569-9F3D-CCAF598237DC}"/>
              </a:ext>
            </a:extLst>
          </p:cNvPr>
          <p:cNvSpPr/>
          <p:nvPr/>
        </p:nvSpPr>
        <p:spPr>
          <a:xfrm>
            <a:off x="5795363" y="2041742"/>
            <a:ext cx="895611" cy="319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3A40B-70BE-4D08-8F47-C076AF124768}"/>
              </a:ext>
            </a:extLst>
          </p:cNvPr>
          <p:cNvSpPr/>
          <p:nvPr/>
        </p:nvSpPr>
        <p:spPr>
          <a:xfrm>
            <a:off x="5795363" y="3659688"/>
            <a:ext cx="807943" cy="319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431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9E22-FC29-4747-83A9-55AD79C24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Create Project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59AAEA-E303-7D8D-F958-083EA3B6A6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78D92-9C48-472D-9E1D-7EE3295A8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631" y="1615533"/>
            <a:ext cx="5417074" cy="51673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A37946-A034-4569-9F3D-CCAF598237DC}"/>
              </a:ext>
            </a:extLst>
          </p:cNvPr>
          <p:cNvSpPr/>
          <p:nvPr/>
        </p:nvSpPr>
        <p:spPr>
          <a:xfrm>
            <a:off x="5795363" y="2041742"/>
            <a:ext cx="895611" cy="319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3A40B-70BE-4D08-8F47-C076AF124768}"/>
              </a:ext>
            </a:extLst>
          </p:cNvPr>
          <p:cNvSpPr/>
          <p:nvPr/>
        </p:nvSpPr>
        <p:spPr>
          <a:xfrm>
            <a:off x="5795363" y="3659688"/>
            <a:ext cx="807943" cy="319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121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D56E-AAF0-4DD2-B6BC-695E3656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Create Project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5A76C9B-76DC-3A15-6C53-E75BF8768C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2D78D3-71A5-442F-862B-1D6F90943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1" y="2109915"/>
            <a:ext cx="7678455" cy="443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72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A0D0B-14FF-4482-9F45-D01C079A8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241" y="1629000"/>
            <a:ext cx="10779411" cy="180000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n-ea"/>
                <a:ea typeface="+mn-ea"/>
                <a:cs typeface="Arial" panose="020B0604020202020204" pitchFamily="34" charset="0"/>
              </a:rPr>
              <a:t>DevOps and Continuous Integration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5C2FA82-FED1-260A-B043-6ECE78E4FF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6150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1AB7-9FE9-44F3-9699-7B79B825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Create Class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58D3A9A-B745-7E21-1E59-9D729205D8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1CBE2-6992-4F9E-A23D-08BD383AD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370" y="2040494"/>
            <a:ext cx="7561980" cy="4452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4AEC4-7388-41BB-83EF-256F6650C287}"/>
              </a:ext>
            </a:extLst>
          </p:cNvPr>
          <p:cNvSpPr/>
          <p:nvPr/>
        </p:nvSpPr>
        <p:spPr>
          <a:xfrm>
            <a:off x="7109813" y="3109586"/>
            <a:ext cx="807943" cy="18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390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4AA6-054A-4705-9247-9BBB5A26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Create Class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ECEA4CC-BEC1-B3E3-8936-6653F9F638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EA2CD-0A4B-4CC1-A338-27DE2F73F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348" y="2042231"/>
            <a:ext cx="7459249" cy="4197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E58E72-E0F1-4855-8104-281B6114B6D4}"/>
              </a:ext>
            </a:extLst>
          </p:cNvPr>
          <p:cNvSpPr/>
          <p:nvPr/>
        </p:nvSpPr>
        <p:spPr>
          <a:xfrm>
            <a:off x="5969944" y="4141031"/>
            <a:ext cx="807943" cy="236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23B0E6-BB78-4646-AC69-0AC1F2562253}"/>
              </a:ext>
            </a:extLst>
          </p:cNvPr>
          <p:cNvSpPr/>
          <p:nvPr/>
        </p:nvSpPr>
        <p:spPr>
          <a:xfrm>
            <a:off x="5969943" y="4492573"/>
            <a:ext cx="807943" cy="236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7646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6FFDA-E719-41E0-8A6D-7F895B4E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Create Class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35878F6-0072-48C5-C235-F941C5DE1C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51D8A-1ABA-4A82-84AE-CF6D16BAB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515" y="2022343"/>
            <a:ext cx="8166970" cy="39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91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0F94F-3025-479E-88E3-A9F34C75F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Execute the Program</a:t>
            </a:r>
            <a:endParaRPr lang="zh-TW" altLang="en-US" dirty="0">
              <a:latin typeface="+mj-ea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2937FD9-94D1-2282-1118-FA37B7AA88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FB28A-EA06-472E-813D-42C26AB38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26" y="1918075"/>
            <a:ext cx="6469693" cy="47240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724421-3CF1-4EAE-B708-4A45EEC1FD8C}"/>
              </a:ext>
            </a:extLst>
          </p:cNvPr>
          <p:cNvSpPr/>
          <p:nvPr/>
        </p:nvSpPr>
        <p:spPr>
          <a:xfrm>
            <a:off x="4723604" y="5963569"/>
            <a:ext cx="877618" cy="236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094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F0AA1-8056-4E0F-829F-E87D3046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Check Execution Result</a:t>
            </a:r>
            <a:endParaRPr lang="zh-TW" altLang="en-US" dirty="0">
              <a:latin typeface="+mj-ea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4DE9E7-F438-4E4D-8E01-32ABEBF3D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93B2BE-2A2A-458B-B071-9645A5963A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6AF71-9190-484A-9FE8-7EBE8B841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387" y="1831942"/>
            <a:ext cx="6020234" cy="49696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9BE651-B662-4AE3-9D9F-8AC8FA5435CA}"/>
              </a:ext>
            </a:extLst>
          </p:cNvPr>
          <p:cNvSpPr/>
          <p:nvPr/>
        </p:nvSpPr>
        <p:spPr>
          <a:xfrm>
            <a:off x="3138379" y="5406160"/>
            <a:ext cx="3220668" cy="838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892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96CB2-46D7-4728-B9F6-2BC191E1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The Program under Test</a:t>
            </a:r>
            <a:endParaRPr lang="zh-TW" altLang="en-US" dirty="0">
              <a:latin typeface="+mj-ea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FE20654-D71F-DA46-9ADB-D9E75059DA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3260E-8FB3-40DA-AA56-72C776406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852" y="1750902"/>
            <a:ext cx="8060499" cy="438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97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62ECC-8F8A-4F91-A725-B65C5EF22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The Program under Test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EF930FD-6216-397B-37E6-BB2099B271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A56FC9-6F3D-4995-A604-5FD5BD6B3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36" y="2165340"/>
            <a:ext cx="3663863" cy="375487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1400" dirty="0">
                <a:solidFill>
                  <a:srgbClr val="0033B3"/>
                </a:solidFill>
                <a:latin typeface="Arial Unicode MS"/>
                <a:ea typeface="JetBrains Mono"/>
              </a:rPr>
              <a:t>public class </a:t>
            </a:r>
            <a:r>
              <a:rPr lang="zh-TW" altLang="zh-TW" sz="1400" dirty="0">
                <a:solidFill>
                  <a:srgbClr val="000000"/>
                </a:solidFill>
                <a:latin typeface="Arial Unicode MS"/>
                <a:ea typeface="JetBrains Mono"/>
              </a:rPr>
              <a:t>GradeConverter 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{</a:t>
            </a:r>
            <a:b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b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  </a:t>
            </a:r>
            <a:r>
              <a:rPr lang="zh-TW" altLang="zh-TW" sz="1400" dirty="0">
                <a:solidFill>
                  <a:srgbClr val="0033B3"/>
                </a:solidFill>
                <a:latin typeface="Arial Unicode MS"/>
                <a:ea typeface="JetBrains Mono"/>
              </a:rPr>
              <a:t>public </a:t>
            </a:r>
            <a:r>
              <a:rPr lang="zh-TW" altLang="zh-TW" sz="1400" dirty="0">
                <a:solidFill>
                  <a:srgbClr val="000000"/>
                </a:solidFill>
                <a:latin typeface="Arial Unicode MS"/>
                <a:ea typeface="JetBrains Mono"/>
              </a:rPr>
              <a:t>String </a:t>
            </a:r>
            <a:r>
              <a:rPr lang="zh-TW" altLang="zh-TW" sz="1400" dirty="0">
                <a:solidFill>
                  <a:srgbClr val="00627A"/>
                </a:solidFill>
                <a:latin typeface="Arial Unicode MS"/>
                <a:ea typeface="JetBrains Mono"/>
              </a:rPr>
              <a:t>convert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(</a:t>
            </a:r>
            <a:r>
              <a:rPr lang="zh-TW" altLang="zh-TW" sz="1400" dirty="0">
                <a:solidFill>
                  <a:srgbClr val="0033B3"/>
                </a:solidFill>
                <a:latin typeface="Arial Unicode MS"/>
                <a:ea typeface="JetBrains Mono"/>
              </a:rPr>
              <a:t>int 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score) {</a:t>
            </a:r>
            <a:b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    </a:t>
            </a:r>
            <a:r>
              <a:rPr lang="zh-TW" altLang="zh-TW" sz="1400" dirty="0">
                <a:solidFill>
                  <a:srgbClr val="0033B3"/>
                </a:solidFill>
                <a:latin typeface="Arial Unicode MS"/>
                <a:ea typeface="JetBrains Mono"/>
              </a:rPr>
              <a:t>if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(score &lt;= </a:t>
            </a:r>
            <a:r>
              <a:rPr lang="zh-TW" altLang="zh-TW" sz="1400" dirty="0">
                <a:solidFill>
                  <a:srgbClr val="1750EB"/>
                </a:solidFill>
                <a:latin typeface="Arial Unicode MS"/>
                <a:ea typeface="JetBrains Mono"/>
              </a:rPr>
              <a:t>100 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&amp;&amp; score &gt; </a:t>
            </a:r>
            <a:r>
              <a:rPr lang="zh-TW" altLang="zh-TW" sz="1400" dirty="0">
                <a:solidFill>
                  <a:srgbClr val="1750EB"/>
                </a:solidFill>
                <a:latin typeface="Arial Unicode MS"/>
                <a:ea typeface="JetBrains Mono"/>
              </a:rPr>
              <a:t>90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) {</a:t>
            </a:r>
            <a:b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      </a:t>
            </a:r>
            <a:r>
              <a:rPr lang="zh-TW" altLang="zh-TW" sz="1400" dirty="0">
                <a:solidFill>
                  <a:srgbClr val="0033B3"/>
                </a:solidFill>
                <a:latin typeface="Arial Unicode MS"/>
                <a:ea typeface="JetBrains Mono"/>
              </a:rPr>
              <a:t>return </a:t>
            </a:r>
            <a:r>
              <a:rPr lang="zh-TW" altLang="zh-TW" sz="1400" dirty="0">
                <a:solidFill>
                  <a:srgbClr val="067D17"/>
                </a:solidFill>
                <a:latin typeface="Arial Unicode MS"/>
                <a:ea typeface="JetBrains Mono"/>
              </a:rPr>
              <a:t>"A"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;</a:t>
            </a:r>
            <a:b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    } </a:t>
            </a:r>
            <a:r>
              <a:rPr lang="zh-TW" altLang="zh-TW" sz="1400" dirty="0">
                <a:solidFill>
                  <a:srgbClr val="0033B3"/>
                </a:solidFill>
                <a:latin typeface="Arial Unicode MS"/>
                <a:ea typeface="JetBrains Mono"/>
              </a:rPr>
              <a:t>else if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(score &lt;= </a:t>
            </a:r>
            <a:r>
              <a:rPr lang="zh-TW" altLang="zh-TW" sz="1400" dirty="0">
                <a:solidFill>
                  <a:srgbClr val="1750EB"/>
                </a:solidFill>
                <a:latin typeface="Arial Unicode MS"/>
                <a:ea typeface="JetBrains Mono"/>
              </a:rPr>
              <a:t>89 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&amp;&amp; score &gt; </a:t>
            </a:r>
            <a:r>
              <a:rPr lang="zh-TW" altLang="zh-TW" sz="1400" dirty="0">
                <a:solidFill>
                  <a:srgbClr val="1750EB"/>
                </a:solidFill>
                <a:latin typeface="Arial Unicode MS"/>
                <a:ea typeface="JetBrains Mono"/>
              </a:rPr>
              <a:t>80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) {</a:t>
            </a:r>
            <a:b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      </a:t>
            </a:r>
            <a:r>
              <a:rPr lang="zh-TW" altLang="zh-TW" sz="1400" dirty="0">
                <a:solidFill>
                  <a:srgbClr val="0033B3"/>
                </a:solidFill>
                <a:latin typeface="Arial Unicode MS"/>
                <a:ea typeface="JetBrains Mono"/>
              </a:rPr>
              <a:t>return </a:t>
            </a:r>
            <a:r>
              <a:rPr lang="zh-TW" altLang="zh-TW" sz="1400" dirty="0">
                <a:solidFill>
                  <a:srgbClr val="067D17"/>
                </a:solidFill>
                <a:latin typeface="Arial Unicode MS"/>
                <a:ea typeface="JetBrains Mono"/>
              </a:rPr>
              <a:t>"B"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;</a:t>
            </a:r>
            <a:b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    } </a:t>
            </a:r>
            <a:r>
              <a:rPr lang="zh-TW" altLang="zh-TW" sz="1400" dirty="0">
                <a:solidFill>
                  <a:srgbClr val="0033B3"/>
                </a:solidFill>
                <a:latin typeface="Arial Unicode MS"/>
                <a:ea typeface="JetBrains Mono"/>
              </a:rPr>
              <a:t>else if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(score &lt;= </a:t>
            </a:r>
            <a:r>
              <a:rPr lang="zh-TW" altLang="zh-TW" sz="1400" dirty="0">
                <a:solidFill>
                  <a:srgbClr val="1750EB"/>
                </a:solidFill>
                <a:latin typeface="Arial Unicode MS"/>
                <a:ea typeface="JetBrains Mono"/>
              </a:rPr>
              <a:t>79 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&amp;&amp; score &gt; </a:t>
            </a:r>
            <a:r>
              <a:rPr lang="zh-TW" altLang="zh-TW" sz="1400" dirty="0">
                <a:solidFill>
                  <a:srgbClr val="1750EB"/>
                </a:solidFill>
                <a:latin typeface="Arial Unicode MS"/>
                <a:ea typeface="JetBrains Mono"/>
              </a:rPr>
              <a:t>70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) {</a:t>
            </a:r>
            <a:b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      </a:t>
            </a:r>
            <a:r>
              <a:rPr lang="zh-TW" altLang="zh-TW" sz="1400" dirty="0">
                <a:solidFill>
                  <a:srgbClr val="0033B3"/>
                </a:solidFill>
                <a:latin typeface="Arial Unicode MS"/>
                <a:ea typeface="JetBrains Mono"/>
              </a:rPr>
              <a:t>return </a:t>
            </a:r>
            <a:r>
              <a:rPr lang="zh-TW" altLang="zh-TW" sz="1400" dirty="0">
                <a:solidFill>
                  <a:srgbClr val="067D17"/>
                </a:solidFill>
                <a:latin typeface="Arial Unicode MS"/>
                <a:ea typeface="JetBrains Mono"/>
              </a:rPr>
              <a:t>"C"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;</a:t>
            </a:r>
            <a:b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    } </a:t>
            </a:r>
            <a:r>
              <a:rPr lang="zh-TW" altLang="zh-TW" sz="1400" dirty="0">
                <a:solidFill>
                  <a:srgbClr val="0033B3"/>
                </a:solidFill>
                <a:latin typeface="Arial Unicode MS"/>
                <a:ea typeface="JetBrains Mono"/>
              </a:rPr>
              <a:t>else if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(score &lt;= </a:t>
            </a:r>
            <a:r>
              <a:rPr lang="zh-TW" altLang="zh-TW" sz="1400" dirty="0">
                <a:solidFill>
                  <a:srgbClr val="1750EB"/>
                </a:solidFill>
                <a:latin typeface="Arial Unicode MS"/>
                <a:ea typeface="JetBrains Mono"/>
              </a:rPr>
              <a:t>69 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&amp;&amp; score &gt; </a:t>
            </a:r>
            <a:r>
              <a:rPr lang="zh-TW" altLang="zh-TW" sz="1400" dirty="0">
                <a:solidFill>
                  <a:srgbClr val="1750EB"/>
                </a:solidFill>
                <a:latin typeface="Arial Unicode MS"/>
                <a:ea typeface="JetBrains Mono"/>
              </a:rPr>
              <a:t>60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) {</a:t>
            </a:r>
            <a:b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      </a:t>
            </a:r>
            <a:r>
              <a:rPr lang="zh-TW" altLang="zh-TW" sz="1400" dirty="0">
                <a:solidFill>
                  <a:srgbClr val="0033B3"/>
                </a:solidFill>
                <a:latin typeface="Arial Unicode MS"/>
                <a:ea typeface="JetBrains Mono"/>
              </a:rPr>
              <a:t>return </a:t>
            </a:r>
            <a:r>
              <a:rPr lang="zh-TW" altLang="zh-TW" sz="1400" dirty="0">
                <a:solidFill>
                  <a:srgbClr val="067D17"/>
                </a:solidFill>
                <a:latin typeface="Arial Unicode MS"/>
                <a:ea typeface="JetBrains Mono"/>
              </a:rPr>
              <a:t>"D"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;</a:t>
            </a:r>
            <a:b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    } </a:t>
            </a:r>
            <a:r>
              <a:rPr lang="zh-TW" altLang="zh-TW" sz="1400" dirty="0">
                <a:solidFill>
                  <a:srgbClr val="0033B3"/>
                </a:solidFill>
                <a:latin typeface="Arial Unicode MS"/>
                <a:ea typeface="JetBrains Mono"/>
              </a:rPr>
              <a:t>else if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(score &lt;= </a:t>
            </a:r>
            <a:r>
              <a:rPr lang="zh-TW" altLang="zh-TW" sz="1400" dirty="0">
                <a:solidFill>
                  <a:srgbClr val="1750EB"/>
                </a:solidFill>
                <a:latin typeface="Arial Unicode MS"/>
                <a:ea typeface="JetBrains Mono"/>
              </a:rPr>
              <a:t>59 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&amp;&amp; score &gt; </a:t>
            </a:r>
            <a:r>
              <a:rPr lang="zh-TW" altLang="zh-TW" sz="1400" dirty="0">
                <a:solidFill>
                  <a:srgbClr val="1750EB"/>
                </a:solidFill>
                <a:latin typeface="Arial Unicode MS"/>
                <a:ea typeface="JetBrains Mono"/>
              </a:rPr>
              <a:t>0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) {</a:t>
            </a:r>
            <a:b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      </a:t>
            </a:r>
            <a:r>
              <a:rPr lang="zh-TW" altLang="zh-TW" sz="1400" dirty="0">
                <a:solidFill>
                  <a:srgbClr val="0033B3"/>
                </a:solidFill>
                <a:latin typeface="Arial Unicode MS"/>
                <a:ea typeface="JetBrains Mono"/>
              </a:rPr>
              <a:t>return </a:t>
            </a:r>
            <a:r>
              <a:rPr lang="zh-TW" altLang="zh-TW" sz="1400" dirty="0">
                <a:solidFill>
                  <a:srgbClr val="067D17"/>
                </a:solidFill>
                <a:latin typeface="Arial Unicode MS"/>
                <a:ea typeface="JetBrains Mono"/>
              </a:rPr>
              <a:t>"E"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;</a:t>
            </a:r>
            <a:b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    } </a:t>
            </a:r>
            <a:r>
              <a:rPr lang="zh-TW" altLang="zh-TW" sz="1400" dirty="0">
                <a:solidFill>
                  <a:srgbClr val="0033B3"/>
                </a:solidFill>
                <a:latin typeface="Arial Unicode MS"/>
                <a:ea typeface="JetBrains Mono"/>
              </a:rPr>
              <a:t>else 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{</a:t>
            </a:r>
            <a:b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      </a:t>
            </a:r>
            <a:r>
              <a:rPr lang="zh-TW" altLang="zh-TW" sz="1400" dirty="0">
                <a:solidFill>
                  <a:srgbClr val="0033B3"/>
                </a:solidFill>
                <a:latin typeface="Arial Unicode MS"/>
                <a:ea typeface="JetBrains Mono"/>
              </a:rPr>
              <a:t>return </a:t>
            </a:r>
            <a:r>
              <a:rPr lang="zh-TW" altLang="zh-TW" sz="1400" dirty="0">
                <a:solidFill>
                  <a:srgbClr val="067D17"/>
                </a:solidFill>
                <a:latin typeface="Arial Unicode MS"/>
                <a:ea typeface="JetBrains Mono"/>
              </a:rPr>
              <a:t>"Invalid"</a:t>
            </a: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;</a:t>
            </a:r>
            <a:b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    }</a:t>
            </a:r>
            <a:b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TW" altLang="zh-TW" sz="1400" dirty="0">
                <a:solidFill>
                  <a:srgbClr val="080808"/>
                </a:solidFill>
                <a:latin typeface="Arial Unicode MS"/>
                <a:ea typeface="JetBrains Mono"/>
              </a:rPr>
              <a:t>  }</a:t>
            </a:r>
            <a:endParaRPr lang="zh-TW" altLang="zh-TW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428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62ECC-8F8A-4F91-A725-B65C5EF22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Manual Test</a:t>
            </a:r>
            <a:endParaRPr lang="zh-TW" altLang="en-US" dirty="0">
              <a:latin typeface="+mj-ea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D5E399E-8C36-4AD5-A31A-67B1F4AF4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A5CA662-7035-536B-96C1-84F23F0417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07E5A-54B5-4F42-AFBF-91EC87FE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69" y="1690689"/>
            <a:ext cx="6601216" cy="478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4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B2A2-C4C0-4F8F-B606-7E998BB1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JUnit Library</a:t>
            </a:r>
            <a:endParaRPr lang="zh-TW" altLang="en-US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E94A0-60E7-4879-873E-9DD28A39C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Download JUnit Library</a:t>
            </a:r>
          </a:p>
          <a:p>
            <a:pPr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https://github.com/junit-team/junit4/wiki/Download-and-Install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9414C9-7CA0-068D-178F-C1223B793E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B1A83-7B24-4D4F-84B8-CE20F024B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546" y="3055717"/>
            <a:ext cx="5727025" cy="27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86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B2A2-C4C0-4F8F-B606-7E998BB1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Install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JUnit Library</a:t>
            </a:r>
            <a:endParaRPr lang="zh-TW" altLang="en-US" dirty="0">
              <a:latin typeface="+mj-ea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EBBA533-0477-4561-A308-E4997B9AC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8E834F5-933B-A359-3760-62C84811C1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C8CAA1-2403-4E79-B3DC-793C6362B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825" y="1820584"/>
            <a:ext cx="7188635" cy="40878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3E2595D-18D4-43F5-8401-F73C1B9F21E9}"/>
              </a:ext>
            </a:extLst>
          </p:cNvPr>
          <p:cNvSpPr/>
          <p:nvPr/>
        </p:nvSpPr>
        <p:spPr>
          <a:xfrm>
            <a:off x="2524604" y="2881753"/>
            <a:ext cx="1579759" cy="487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867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Heiti TC Light" charset="-120"/>
              </a:rPr>
              <a:t>Software Crisis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Heiti TC Light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Heiti TC Light" charset="-120"/>
              </a:rPr>
              <a:t>Projects running over-budget</a:t>
            </a:r>
          </a:p>
          <a:p>
            <a:r>
              <a:rPr kumimoji="1"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Heiti TC Light" charset="-120"/>
              </a:rPr>
              <a:t>Projects running over-time</a:t>
            </a:r>
          </a:p>
          <a:p>
            <a:r>
              <a:rPr kumimoji="1"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Heiti TC Light" charset="-120"/>
              </a:rPr>
              <a:t>Software was very inefficient</a:t>
            </a:r>
          </a:p>
          <a:p>
            <a:r>
              <a:rPr kumimoji="1"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Heiti TC Light" charset="-120"/>
              </a:rPr>
              <a:t>Software was of low quality</a:t>
            </a:r>
          </a:p>
          <a:p>
            <a:r>
              <a:rPr kumimoji="1"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Heiti TC Light" charset="-120"/>
              </a:rPr>
              <a:t>Software often did not meet requirements</a:t>
            </a:r>
          </a:p>
          <a:p>
            <a:r>
              <a:rPr kumimoji="1"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Heiti TC Light" charset="-120"/>
              </a:rPr>
              <a:t>Projects were unmanageable and code difficult to maintain</a:t>
            </a:r>
          </a:p>
          <a:p>
            <a:r>
              <a:rPr kumimoji="1"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Heiti TC Light" charset="-120"/>
              </a:rPr>
              <a:t>Software was never delivered</a:t>
            </a:r>
            <a:endParaRPr kumimoji="1"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Heiti TC Light" charset="-12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60F604-70E7-487C-A090-864A10C9F1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8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B2A2-C4C0-4F8F-B606-7E998BB1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Install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JUnit Library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7417CD-485F-80BD-968F-DBB87C6632A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45417-6F3D-44E1-BDF2-4BB8F858D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074" y="1594606"/>
            <a:ext cx="5825441" cy="4898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A90C22-1C19-4845-A1A9-3BC710A77C63}"/>
              </a:ext>
            </a:extLst>
          </p:cNvPr>
          <p:cNvSpPr/>
          <p:nvPr/>
        </p:nvSpPr>
        <p:spPr>
          <a:xfrm>
            <a:off x="4328352" y="6057102"/>
            <a:ext cx="1579759" cy="168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2481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1F04C-1C58-40C1-8D19-AB0781C12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JUnit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– Generate Test Case</a:t>
            </a:r>
            <a:endParaRPr lang="zh-TW" altLang="en-US" dirty="0">
              <a:latin typeface="+mj-ea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7390ABC-D788-4BF5-A5FC-A0D4031B7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A0F2109-4B4A-60D9-DF78-6CD3D10CC1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A4CD3-E4CD-4F9B-B7BA-EF0DB67E7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698505"/>
            <a:ext cx="7722296" cy="43087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3951B7-9EA2-4D60-97A0-772F89D8ACDC}"/>
              </a:ext>
            </a:extLst>
          </p:cNvPr>
          <p:cNvSpPr/>
          <p:nvPr/>
        </p:nvSpPr>
        <p:spPr>
          <a:xfrm>
            <a:off x="6194730" y="3007014"/>
            <a:ext cx="1579759" cy="168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A00226-2DDD-46B5-87EA-97A94A4D3F5B}"/>
              </a:ext>
            </a:extLst>
          </p:cNvPr>
          <p:cNvSpPr/>
          <p:nvPr/>
        </p:nvSpPr>
        <p:spPr>
          <a:xfrm>
            <a:off x="7574071" y="4837902"/>
            <a:ext cx="739036" cy="168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22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E6F2-D8B8-469C-A5F3-0EF6EEB7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JUnit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– Generate Test Case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2C640F8-04C7-9BAF-710F-D493B7138A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3196C-124B-4FBC-A10A-00962F202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21" y="1994412"/>
            <a:ext cx="7271359" cy="41512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D06BA0-0863-4EDD-8CFB-DEBDEDDDFC7E}"/>
              </a:ext>
            </a:extLst>
          </p:cNvPr>
          <p:cNvSpPr/>
          <p:nvPr/>
        </p:nvSpPr>
        <p:spPr>
          <a:xfrm>
            <a:off x="7580334" y="4224127"/>
            <a:ext cx="739036" cy="168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0976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AF9F0-BEE2-4570-B68B-77D2045E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JUnit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– Generate Test Case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3D38FA9-746E-E12E-0604-387C461F7A0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68C9F-7D47-4E94-8C78-3CC44F284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398" y="1936250"/>
            <a:ext cx="6513534" cy="4608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FD050D-CA6B-4ADC-B448-BC516BD57069}"/>
              </a:ext>
            </a:extLst>
          </p:cNvPr>
          <p:cNvSpPr/>
          <p:nvPr/>
        </p:nvSpPr>
        <p:spPr>
          <a:xfrm>
            <a:off x="5814165" y="3647929"/>
            <a:ext cx="739036" cy="168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FDDC70-57FC-4E93-9E3D-A9327192E501}"/>
              </a:ext>
            </a:extLst>
          </p:cNvPr>
          <p:cNvSpPr/>
          <p:nvPr/>
        </p:nvSpPr>
        <p:spPr>
          <a:xfrm>
            <a:off x="5814165" y="4108537"/>
            <a:ext cx="739036" cy="21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CF0131-68D9-4539-9696-8BAD71358CFC}"/>
              </a:ext>
            </a:extLst>
          </p:cNvPr>
          <p:cNvSpPr/>
          <p:nvPr/>
        </p:nvSpPr>
        <p:spPr>
          <a:xfrm>
            <a:off x="5814165" y="4758024"/>
            <a:ext cx="739036" cy="21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6C8312-A1B7-47F4-922A-80012F063236}"/>
              </a:ext>
            </a:extLst>
          </p:cNvPr>
          <p:cNvSpPr/>
          <p:nvPr/>
        </p:nvSpPr>
        <p:spPr>
          <a:xfrm>
            <a:off x="4642980" y="5495518"/>
            <a:ext cx="1597069" cy="168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563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39C7-34D1-4FAD-A4B6-2B42A1E1F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JUnit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– Generate Test Case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486DA55-E6C3-9EA3-75AE-9AD8E0BBDD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ED18C-B18D-498A-8F04-C4DC9BBA9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570" y="2204384"/>
            <a:ext cx="8354861" cy="364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8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39C7-34D1-4FAD-A4B6-2B42A1E1F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JUnit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– Generate Test Case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062727B-8554-405D-944C-CE1764504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5205B34-66F5-BE64-432B-EA178C3885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F844F-2E08-47D8-ADF9-927C0A93F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71" y="1690690"/>
            <a:ext cx="7578247" cy="46735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D76B34-42D0-41F4-97EB-7C40EB6B4459}"/>
              </a:ext>
            </a:extLst>
          </p:cNvPr>
          <p:cNvSpPr/>
          <p:nvPr/>
        </p:nvSpPr>
        <p:spPr>
          <a:xfrm>
            <a:off x="6684724" y="4313350"/>
            <a:ext cx="2824619" cy="515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7EF629-D069-4610-8744-57FAF7D539FF}"/>
              </a:ext>
            </a:extLst>
          </p:cNvPr>
          <p:cNvSpPr/>
          <p:nvPr/>
        </p:nvSpPr>
        <p:spPr>
          <a:xfrm>
            <a:off x="6684724" y="5505410"/>
            <a:ext cx="2824619" cy="515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5315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BE3AE8-C90D-4521-8996-06297C9A8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241" y="1841440"/>
            <a:ext cx="6964471" cy="4651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5339C7-34D1-4FAD-A4B6-2B42A1E1F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JUnit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– Run Test Case</a:t>
            </a:r>
            <a:endParaRPr lang="zh-TW" altLang="en-US" dirty="0">
              <a:latin typeface="+mj-ea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22CD3F0-48B9-3405-408D-CEA853CD48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7EF629-D069-4610-8744-57FAF7D539FF}"/>
              </a:ext>
            </a:extLst>
          </p:cNvPr>
          <p:cNvSpPr/>
          <p:nvPr/>
        </p:nvSpPr>
        <p:spPr>
          <a:xfrm>
            <a:off x="7260921" y="5830866"/>
            <a:ext cx="1252603" cy="194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98513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39C7-34D1-4FAD-A4B6-2B42A1E1F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JUnit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– Check Test Result</a:t>
            </a:r>
            <a:endParaRPr lang="zh-TW" altLang="en-US" dirty="0">
              <a:latin typeface="+mj-ea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6483A6F-5982-5EFB-3394-1893A45D18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DA9D5-68EE-4DD6-9CD2-63EEEC283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74" y="2139885"/>
            <a:ext cx="8254652" cy="238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38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A0D0B-14FF-4482-9F45-D01C079A8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9280" y="1927681"/>
            <a:ext cx="6480000" cy="180000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j-ea"/>
                <a:cs typeface="Arial" panose="020B0604020202020204" pitchFamily="34" charset="0"/>
              </a:rPr>
              <a:t>Build Automation </a:t>
            </a:r>
            <a:br>
              <a:rPr lang="en-US" altLang="zh-TW" dirty="0">
                <a:latin typeface="+mj-ea"/>
                <a:cs typeface="Arial" panose="020B0604020202020204" pitchFamily="34" charset="0"/>
              </a:rPr>
            </a:br>
            <a:r>
              <a:rPr lang="en-US" altLang="zh-TW" dirty="0">
                <a:latin typeface="+mj-ea"/>
                <a:cs typeface="Arial" panose="020B0604020202020204" pitchFamily="34" charset="0"/>
              </a:rPr>
              <a:t>- Maven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79C1690-A01B-AB44-D578-E7A7C8341A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475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 is Apache Maven?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26432" y="1852863"/>
            <a:ext cx="10094236" cy="432410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+mn-ea"/>
                <a:cs typeface="Arial" panose="020B0604020202020204" pitchFamily="34" charset="0"/>
              </a:rPr>
              <a:t>Maven is a powerful </a:t>
            </a:r>
            <a:r>
              <a:rPr lang="en-US" altLang="zh-TW" sz="2400" b="1" dirty="0">
                <a:latin typeface="+mn-ea"/>
                <a:cs typeface="Arial" panose="020B0604020202020204" pitchFamily="34" charset="0"/>
              </a:rPr>
              <a:t>build automation </a:t>
            </a:r>
            <a:r>
              <a:rPr lang="en-US" altLang="zh-TW" sz="2400" dirty="0">
                <a:latin typeface="+mn-ea"/>
                <a:cs typeface="Arial" panose="020B0604020202020204" pitchFamily="34" charset="0"/>
              </a:rPr>
              <a:t>and </a:t>
            </a:r>
            <a:r>
              <a:rPr lang="en-US" altLang="zh-TW" sz="2400" b="1" dirty="0">
                <a:latin typeface="+mn-ea"/>
                <a:cs typeface="Arial" panose="020B0604020202020204" pitchFamily="34" charset="0"/>
              </a:rPr>
              <a:t>project management </a:t>
            </a:r>
            <a:r>
              <a:rPr lang="en-US" altLang="zh-TW" sz="2400" dirty="0">
                <a:latin typeface="+mn-ea"/>
                <a:cs typeface="Arial" panose="020B0604020202020204" pitchFamily="34" charset="0"/>
              </a:rPr>
              <a:t>tool that simplifies the build process, handles dependencies, and provides a uniform project structure.</a:t>
            </a:r>
          </a:p>
          <a:p>
            <a:r>
              <a:rPr lang="en-US" altLang="zh-TW" sz="2400" dirty="0">
                <a:latin typeface="+mn-ea"/>
                <a:cs typeface="Arial" panose="020B0604020202020204" pitchFamily="34" charset="0"/>
              </a:rPr>
              <a:t>Key Features of Maven</a:t>
            </a:r>
          </a:p>
          <a:p>
            <a:pPr lvl="1"/>
            <a:r>
              <a:rPr lang="en-US" altLang="zh-TW" sz="2000" b="1" dirty="0">
                <a:latin typeface="+mn-ea"/>
                <a:cs typeface="Arial" panose="020B0604020202020204" pitchFamily="34" charset="0"/>
              </a:rPr>
              <a:t>Dependency Management</a:t>
            </a:r>
            <a:r>
              <a:rPr lang="en-US" altLang="zh-TW" sz="2000" dirty="0">
                <a:latin typeface="+mn-ea"/>
                <a:cs typeface="Arial" panose="020B0604020202020204" pitchFamily="34" charset="0"/>
              </a:rPr>
              <a:t>: Manages project dependencies and ensures consistent builds.</a:t>
            </a:r>
          </a:p>
          <a:p>
            <a:pPr lvl="1"/>
            <a:r>
              <a:rPr lang="en-US" altLang="zh-TW" sz="2000" b="1" dirty="0">
                <a:latin typeface="+mn-ea"/>
                <a:cs typeface="Arial" panose="020B0604020202020204" pitchFamily="34" charset="0"/>
              </a:rPr>
              <a:t>Build Lifecycle</a:t>
            </a:r>
            <a:r>
              <a:rPr lang="en-US" altLang="zh-TW" sz="2000" dirty="0">
                <a:latin typeface="+mn-ea"/>
                <a:cs typeface="Arial" panose="020B0604020202020204" pitchFamily="34" charset="0"/>
              </a:rPr>
              <a:t>: Defines a series of phases for building, testing, and packaging projects.</a:t>
            </a:r>
          </a:p>
          <a:p>
            <a:pPr lvl="1"/>
            <a:r>
              <a:rPr lang="en-US" altLang="zh-TW" sz="2000" b="1" dirty="0">
                <a:latin typeface="+mn-ea"/>
                <a:cs typeface="Arial" panose="020B0604020202020204" pitchFamily="34" charset="0"/>
              </a:rPr>
              <a:t>Project Object Model (POM)</a:t>
            </a:r>
            <a:r>
              <a:rPr lang="en-US" altLang="zh-TW" sz="2000" dirty="0">
                <a:latin typeface="+mn-ea"/>
                <a:cs typeface="Arial" panose="020B0604020202020204" pitchFamily="34" charset="0"/>
              </a:rPr>
              <a:t>: An XML file that contains </a:t>
            </a:r>
            <a:r>
              <a:rPr lang="en-US" altLang="zh-TW" sz="2000" b="1" dirty="0">
                <a:latin typeface="+mn-ea"/>
                <a:cs typeface="Arial" panose="020B0604020202020204" pitchFamily="34" charset="0"/>
              </a:rPr>
              <a:t>project information</a:t>
            </a:r>
            <a:r>
              <a:rPr lang="en-US" altLang="zh-TW" sz="2000" dirty="0">
                <a:latin typeface="+mn-ea"/>
                <a:cs typeface="Arial" panose="020B0604020202020204" pitchFamily="34" charset="0"/>
              </a:rPr>
              <a:t> and </a:t>
            </a:r>
            <a:r>
              <a:rPr lang="en-US" altLang="zh-TW" sz="2000" b="1" dirty="0">
                <a:latin typeface="+mn-ea"/>
                <a:cs typeface="Arial" panose="020B0604020202020204" pitchFamily="34" charset="0"/>
              </a:rPr>
              <a:t>configuration details</a:t>
            </a:r>
            <a:r>
              <a:rPr lang="en-US" altLang="zh-TW" sz="2000" dirty="0">
                <a:latin typeface="+mn-ea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zh-TW" sz="2000" b="1" dirty="0">
                <a:latin typeface="+mn-ea"/>
                <a:cs typeface="Arial" panose="020B0604020202020204" pitchFamily="34" charset="0"/>
              </a:rPr>
              <a:t>Plugins</a:t>
            </a:r>
            <a:r>
              <a:rPr lang="en-US" altLang="zh-TW" sz="2000" dirty="0">
                <a:latin typeface="+mn-ea"/>
                <a:cs typeface="Arial" panose="020B0604020202020204" pitchFamily="34" charset="0"/>
              </a:rPr>
              <a:t>: Extensible architecture allowing the addition of custom functionality.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4367BE0-5FCD-4D51-9842-B3EAE45D1ACD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66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3C2CD-14B1-4EFD-9431-C222246F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  <a:ea typeface="+mn-ea"/>
              </a:rPr>
              <a:t>Software Engineering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79DF58-7A23-4FF4-9B4F-0BE2A3FB3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</a:rPr>
              <a:t>a </a:t>
            </a:r>
            <a:r>
              <a:rPr lang="en-US" altLang="zh-TW" b="1" dirty="0">
                <a:latin typeface="+mn-ea"/>
              </a:rPr>
              <a:t>systematic approach </a:t>
            </a:r>
            <a:r>
              <a:rPr lang="en-US" altLang="zh-TW" dirty="0">
                <a:latin typeface="+mn-ea"/>
              </a:rPr>
              <a:t>to designing, developing, testing, and maintaining software systems</a:t>
            </a:r>
          </a:p>
          <a:p>
            <a:endParaRPr lang="en-US" altLang="zh-TW" dirty="0">
              <a:latin typeface="+mn-ea"/>
            </a:endParaRPr>
          </a:p>
          <a:p>
            <a:r>
              <a:rPr lang="en-US" altLang="zh-TW" dirty="0">
                <a:latin typeface="+mn-ea"/>
              </a:rPr>
              <a:t>Importance of Software Engineering</a:t>
            </a:r>
          </a:p>
          <a:p>
            <a:pPr lvl="1"/>
            <a:r>
              <a:rPr lang="en-US" altLang="zh-TW" dirty="0">
                <a:latin typeface="+mn-ea"/>
              </a:rPr>
              <a:t>Ensures </a:t>
            </a:r>
            <a:r>
              <a:rPr lang="en-US" altLang="zh-TW" b="1" dirty="0">
                <a:latin typeface="+mn-ea"/>
              </a:rPr>
              <a:t>high-quality</a:t>
            </a:r>
            <a:r>
              <a:rPr lang="en-US" altLang="zh-TW" dirty="0">
                <a:latin typeface="+mn-ea"/>
              </a:rPr>
              <a:t>, </a:t>
            </a:r>
            <a:r>
              <a:rPr lang="en-US" altLang="zh-TW" b="1" dirty="0">
                <a:latin typeface="+mn-ea"/>
              </a:rPr>
              <a:t>reliable</a:t>
            </a:r>
            <a:r>
              <a:rPr lang="en-US" altLang="zh-TW" dirty="0">
                <a:latin typeface="+mn-ea"/>
              </a:rPr>
              <a:t>, and </a:t>
            </a:r>
            <a:r>
              <a:rPr lang="en-US" altLang="zh-TW" b="1" dirty="0">
                <a:latin typeface="+mn-ea"/>
              </a:rPr>
              <a:t>efficient</a:t>
            </a:r>
            <a:r>
              <a:rPr lang="en-US" altLang="zh-TW" dirty="0">
                <a:latin typeface="+mn-ea"/>
              </a:rPr>
              <a:t> software development.</a:t>
            </a:r>
          </a:p>
          <a:p>
            <a:pPr lvl="1"/>
            <a:r>
              <a:rPr lang="en-US" altLang="zh-TW" dirty="0">
                <a:latin typeface="+mn-ea"/>
              </a:rPr>
              <a:t>Manages </a:t>
            </a:r>
            <a:r>
              <a:rPr lang="en-US" altLang="zh-TW" b="1" dirty="0">
                <a:latin typeface="+mn-ea"/>
              </a:rPr>
              <a:t>complexity</a:t>
            </a:r>
            <a:r>
              <a:rPr lang="en-US" altLang="zh-TW" dirty="0">
                <a:latin typeface="+mn-ea"/>
              </a:rPr>
              <a:t> in </a:t>
            </a:r>
            <a:r>
              <a:rPr lang="en-US" altLang="zh-TW" b="1" dirty="0">
                <a:latin typeface="+mn-ea"/>
              </a:rPr>
              <a:t>large-scale</a:t>
            </a:r>
            <a:r>
              <a:rPr lang="en-US" altLang="zh-TW" dirty="0">
                <a:latin typeface="+mn-ea"/>
              </a:rPr>
              <a:t> projects.</a:t>
            </a:r>
          </a:p>
          <a:p>
            <a:pPr lvl="1"/>
            <a:r>
              <a:rPr lang="en-US" altLang="zh-TW" dirty="0">
                <a:latin typeface="+mn-ea"/>
              </a:rPr>
              <a:t>Facilitates </a:t>
            </a:r>
            <a:r>
              <a:rPr lang="en-US" altLang="zh-TW" b="1" dirty="0">
                <a:latin typeface="+mn-ea"/>
              </a:rPr>
              <a:t>collaboration</a:t>
            </a:r>
            <a:r>
              <a:rPr lang="en-US" altLang="zh-TW" dirty="0">
                <a:latin typeface="+mn-ea"/>
              </a:rPr>
              <a:t> among </a:t>
            </a:r>
            <a:r>
              <a:rPr lang="en-US" altLang="zh-TW" b="1" dirty="0">
                <a:latin typeface="+mn-ea"/>
              </a:rPr>
              <a:t>multidisciplinary teams</a:t>
            </a:r>
            <a:r>
              <a:rPr lang="en-US" altLang="zh-TW" dirty="0">
                <a:latin typeface="+mn-ea"/>
              </a:rPr>
              <a:t>.</a:t>
            </a:r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86131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Maven Build Lifecycle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Maven Build Lifecycle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Clean: Removes target directory to start with a clean slate.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Validate: Validates project structure and dependencies.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Compile: Compiles source code into bytecode.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Test: Executes tests using a suitable unit testing framework.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Package: Takes compiled code and packages it into a distributable format (e.g., JAR, WAR).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Install: Installs the package into the local repository.</a:t>
            </a:r>
          </a:p>
          <a:p>
            <a:pPr lvl="1"/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Deploy: Copies the final package to a remote repository.</a:t>
            </a:r>
            <a:endParaRPr lang="zh-TW" altLang="en-US" sz="1400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4367BE0-5FCD-4D51-9842-B3EAE45D1ACD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0775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 Structure in Maven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4367BE0-5FCD-4D51-9842-B3EAE45D1ACD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21506" name="Picture 2" descr="https://upload.wikimedia.org/wikipedia/commons/thumb/c/cf/Maven_CoC.svg/220px-Maven_CoC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90" y="2220202"/>
            <a:ext cx="2238376" cy="303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300" y="2332352"/>
            <a:ext cx="5125380" cy="204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9892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POM (Project Object Model)</a:t>
            </a:r>
            <a:r>
              <a:rPr lang="en-US" altLang="zh-TW" sz="27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Project Object Model (POM) is an XML file in Maven that contains information about the project and configuration details needed for building the project.</a:t>
            </a: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Components of POM</a:t>
            </a:r>
          </a:p>
          <a:p>
            <a:pPr lvl="1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Group ID: Unique identifier for a group of related artifacts.</a:t>
            </a:r>
          </a:p>
          <a:p>
            <a:pPr lvl="1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Artifact ID: Unique identifier for a specific artifact within a group.</a:t>
            </a:r>
          </a:p>
          <a:p>
            <a:pPr lvl="1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Version: Identifies the version of the artifact.</a:t>
            </a:r>
          </a:p>
          <a:p>
            <a:pPr lvl="1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Packaging: Specifies the type of artifact (e.g., JAR, WAR).</a:t>
            </a:r>
          </a:p>
          <a:p>
            <a:pPr lvl="1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Dependencies: Lists external libraries required for the project.</a:t>
            </a:r>
          </a:p>
          <a:p>
            <a:pPr lvl="1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 Configuration: Specifies build settings and plugins.</a:t>
            </a:r>
          </a:p>
          <a:p>
            <a:pPr lvl="1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Repositories: Defines where to find project dependencies.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4367BE0-5FCD-4D51-9842-B3EAE45D1ACD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234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POM (Project Object Model)</a:t>
            </a:r>
            <a:r>
              <a:rPr lang="en-US" altLang="zh-TW" sz="27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4367BE0-5FCD-4D51-9842-B3EAE45D1ACD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684" y="1938391"/>
            <a:ext cx="6374133" cy="3767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25657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8B6408-4FDA-4031-9EFC-68EF627C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Arial" panose="020B0604020202020204" pitchFamily="34" charset="0"/>
                <a:cs typeface="Arial" panose="020B0604020202020204" pitchFamily="34" charset="0"/>
              </a:rPr>
              <a:t>Maven in IntelliJ</a:t>
            </a:r>
            <a:endParaRPr lang="zh-TW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DB36D63-27E9-8F30-907B-E052491E93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502E89-DA11-4CE3-9A66-BBEDEE16E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76" y="1690689"/>
            <a:ext cx="5085844" cy="48703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84D58D-675D-41F3-A7E5-BCE17E273B07}"/>
              </a:ext>
            </a:extLst>
          </p:cNvPr>
          <p:cNvSpPr/>
          <p:nvPr/>
        </p:nvSpPr>
        <p:spPr>
          <a:xfrm>
            <a:off x="6195619" y="3613463"/>
            <a:ext cx="648174" cy="292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0128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8B6408-4FDA-4031-9EFC-68EF627C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Arial" panose="020B0604020202020204" pitchFamily="34" charset="0"/>
                <a:cs typeface="Arial" panose="020B0604020202020204" pitchFamily="34" charset="0"/>
              </a:rPr>
              <a:t>Configuration in POM</a:t>
            </a:r>
            <a:endParaRPr lang="zh-TW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196203-9441-1542-849D-0B64CAA5A5D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3B4782B-C588-494E-B9B7-00DCA4F61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30" y="1690690"/>
            <a:ext cx="6811505" cy="48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161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8B6408-4FDA-4031-9EFC-68EF627C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+mj-ea"/>
                <a:cs typeface="Arial" panose="020B0604020202020204" pitchFamily="34" charset="0"/>
              </a:rPr>
              <a:t>Maven repository</a:t>
            </a:r>
            <a:br>
              <a:rPr lang="en-US" altLang="zh-TW" sz="3600" dirty="0">
                <a:latin typeface="+mj-ea"/>
                <a:cs typeface="Arial" panose="020B0604020202020204" pitchFamily="34" charset="0"/>
              </a:rPr>
            </a:br>
            <a:r>
              <a:rPr lang="en-US" altLang="zh-TW" sz="2800" dirty="0">
                <a:latin typeface="+mj-ea"/>
                <a:cs typeface="Arial" panose="020B0604020202020204" pitchFamily="34" charset="0"/>
              </a:rPr>
              <a:t>https://mvnrepository.com/</a:t>
            </a:r>
            <a:endParaRPr lang="zh-TW" altLang="en-US" sz="3600" dirty="0">
              <a:latin typeface="+mj-ea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D950403-92A3-7FC1-97C9-50BF3E26ED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2339D7F-6E9F-4F75-B781-14965D63A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895" y="1944472"/>
            <a:ext cx="6474417" cy="43006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52DBD5-9E0A-4899-B01F-5C98F5FDB537}"/>
              </a:ext>
            </a:extLst>
          </p:cNvPr>
          <p:cNvSpPr/>
          <p:nvPr/>
        </p:nvSpPr>
        <p:spPr>
          <a:xfrm>
            <a:off x="3896117" y="3651265"/>
            <a:ext cx="4985704" cy="897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0592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E89686-A183-4301-888C-2DB2F0AA4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j-ea"/>
                <a:cs typeface="Arial" panose="020B0604020202020204" pitchFamily="34" charset="0"/>
              </a:rPr>
              <a:t>Maven repository</a:t>
            </a:r>
            <a:br>
              <a:rPr lang="en-US" altLang="zh-TW" dirty="0">
                <a:latin typeface="+mj-ea"/>
                <a:cs typeface="Arial" panose="020B0604020202020204" pitchFamily="34" charset="0"/>
              </a:rPr>
            </a:br>
            <a:r>
              <a:rPr lang="en-US" altLang="zh-TW" sz="3200" dirty="0">
                <a:latin typeface="+mj-ea"/>
                <a:cs typeface="Arial" panose="020B0604020202020204" pitchFamily="34" charset="0"/>
              </a:rPr>
              <a:t>https://mvnrepository.com/</a:t>
            </a:r>
            <a:endParaRPr lang="zh-TW" altLang="en-US" sz="3200" dirty="0">
              <a:latin typeface="+mj-ea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525743-40CE-FF43-C6CC-379C74E9EF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F9E89D-0589-4E9D-97FE-9F03B5C3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07" y="1690689"/>
            <a:ext cx="6466668" cy="4590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564586-95E1-4BEE-97AF-5D64204879A4}"/>
              </a:ext>
            </a:extLst>
          </p:cNvPr>
          <p:cNvSpPr/>
          <p:nvPr/>
        </p:nvSpPr>
        <p:spPr>
          <a:xfrm>
            <a:off x="4539297" y="4751644"/>
            <a:ext cx="514443" cy="180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0818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C288700-96DF-41AA-B8F1-DD39F9F1E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418" y="1847343"/>
            <a:ext cx="7497305" cy="438134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3E89686-A183-4301-888C-2DB2F0AA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+mj-ea"/>
                <a:cs typeface="Arial" panose="020B0604020202020204" pitchFamily="34" charset="0"/>
              </a:rPr>
              <a:t>Maven repository</a:t>
            </a:r>
            <a:br>
              <a:rPr lang="en-US" altLang="zh-TW" dirty="0">
                <a:latin typeface="+mj-ea"/>
                <a:cs typeface="Arial" panose="020B0604020202020204" pitchFamily="34" charset="0"/>
              </a:rPr>
            </a:br>
            <a:r>
              <a:rPr lang="en-US" altLang="zh-TW" sz="3200" dirty="0">
                <a:latin typeface="+mj-ea"/>
                <a:cs typeface="Arial" panose="020B0604020202020204" pitchFamily="34" charset="0"/>
              </a:rPr>
              <a:t>https://mvnrepository.com/</a:t>
            </a:r>
            <a:endParaRPr lang="zh-TW" altLang="en-US" sz="3200" dirty="0">
              <a:latin typeface="+mj-ea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49FA9CE-1D8C-9CCD-34A0-B367590625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564586-95E1-4BEE-97AF-5D64204879A4}"/>
              </a:ext>
            </a:extLst>
          </p:cNvPr>
          <p:cNvSpPr/>
          <p:nvPr/>
        </p:nvSpPr>
        <p:spPr>
          <a:xfrm>
            <a:off x="4058849" y="5208844"/>
            <a:ext cx="3106535" cy="816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2846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29E57-556F-4C21-8746-46F9E116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447" y="336885"/>
            <a:ext cx="10088221" cy="1353804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+mj-ea"/>
                <a:cs typeface="Arial" panose="020B0604020202020204" pitchFamily="34" charset="0"/>
              </a:rPr>
              <a:t>Add JUnit Library</a:t>
            </a:r>
            <a:endParaRPr lang="zh-TW" altLang="en-US" sz="4000" dirty="0">
              <a:latin typeface="+mj-ea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221426-1042-2B77-49D3-D8001CB5FA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0C1A09-4F0F-43DF-ABBD-C78E0AD21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370" y="1875296"/>
            <a:ext cx="6902508" cy="49001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2B3FD8-9B9C-4D92-B735-CC8F8BF6CFD7}"/>
              </a:ext>
            </a:extLst>
          </p:cNvPr>
          <p:cNvSpPr/>
          <p:nvPr/>
        </p:nvSpPr>
        <p:spPr>
          <a:xfrm>
            <a:off x="2818985" y="3639641"/>
            <a:ext cx="1564453" cy="223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1D0B501-D834-4BDA-931D-63F6B902443D}"/>
              </a:ext>
            </a:extLst>
          </p:cNvPr>
          <p:cNvSpPr/>
          <p:nvPr/>
        </p:nvSpPr>
        <p:spPr>
          <a:xfrm>
            <a:off x="4903507" y="4015474"/>
            <a:ext cx="2451731" cy="102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244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E3B5FF-1D80-4BEB-9AF5-463D692A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  <a:ea typeface="+mn-ea"/>
              </a:rPr>
              <a:t>Software Development Life Cycle (SDLC)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5E1B75-73F1-4A89-BC0D-58FC0B844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+mn-ea"/>
              </a:rPr>
              <a:t>Waterfall Model: </a:t>
            </a:r>
            <a:r>
              <a:rPr lang="en-US" altLang="zh-TW" sz="2400" b="1" dirty="0">
                <a:latin typeface="+mn-ea"/>
              </a:rPr>
              <a:t>Sequential</a:t>
            </a:r>
            <a:r>
              <a:rPr lang="en-US" altLang="zh-TW" sz="2400" dirty="0">
                <a:latin typeface="+mn-ea"/>
              </a:rPr>
              <a:t> phases (Requirements, Design, Implementation, Testing, Deployment, Maintenance).</a:t>
            </a:r>
          </a:p>
          <a:p>
            <a:endParaRPr lang="en-US" altLang="zh-TW" sz="2400" dirty="0">
              <a:latin typeface="+mn-ea"/>
            </a:endParaRPr>
          </a:p>
          <a:p>
            <a:r>
              <a:rPr lang="en-US" altLang="zh-TW" sz="2400" dirty="0">
                <a:latin typeface="+mn-ea"/>
              </a:rPr>
              <a:t>Agile Methodology: </a:t>
            </a:r>
            <a:r>
              <a:rPr lang="en-US" altLang="zh-TW" sz="2400" b="1" dirty="0">
                <a:latin typeface="+mn-ea"/>
              </a:rPr>
              <a:t>Iterative</a:t>
            </a:r>
            <a:r>
              <a:rPr lang="en-US" altLang="zh-TW" sz="2400" dirty="0">
                <a:latin typeface="+mn-ea"/>
              </a:rPr>
              <a:t> and </a:t>
            </a:r>
            <a:r>
              <a:rPr lang="en-US" altLang="zh-TW" sz="2400" b="1" dirty="0">
                <a:latin typeface="+mn-ea"/>
              </a:rPr>
              <a:t>incremental</a:t>
            </a:r>
            <a:r>
              <a:rPr lang="en-US" altLang="zh-TW" sz="2400" dirty="0">
                <a:latin typeface="+mn-ea"/>
              </a:rPr>
              <a:t> development, emphasizing flexibility and customer collaboration.</a:t>
            </a:r>
            <a:endParaRPr lang="zh-TW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96849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810112D-2B2C-45A8-A9A2-AC2AF9700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390" y="1461060"/>
            <a:ext cx="7431437" cy="527562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F29E57-556F-4C21-8746-46F9E116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j-ea"/>
                <a:cs typeface="Arial" panose="020B0604020202020204" pitchFamily="34" charset="0"/>
              </a:rPr>
              <a:t>Write</a:t>
            </a:r>
            <a:r>
              <a:rPr lang="zh-TW" altLang="en-US" dirty="0">
                <a:latin typeface="+mj-ea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+mj-ea"/>
                <a:cs typeface="Arial" panose="020B0604020202020204" pitchFamily="34" charset="0"/>
              </a:rPr>
              <a:t>Source</a:t>
            </a:r>
            <a:r>
              <a:rPr lang="zh-TW" altLang="en-US" dirty="0">
                <a:latin typeface="+mj-ea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+mj-ea"/>
                <a:cs typeface="Arial" panose="020B0604020202020204" pitchFamily="34" charset="0"/>
              </a:rPr>
              <a:t>Code</a:t>
            </a:r>
            <a:endParaRPr lang="zh-TW" altLang="en-US" sz="4000" dirty="0">
              <a:latin typeface="+mj-ea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B80D5F2-4B0D-602F-1620-1DD3B8363A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2B3FD8-9B9C-4D92-B735-CC8F8BF6CFD7}"/>
              </a:ext>
            </a:extLst>
          </p:cNvPr>
          <p:cNvSpPr/>
          <p:nvPr/>
        </p:nvSpPr>
        <p:spPr>
          <a:xfrm>
            <a:off x="2993341" y="2477269"/>
            <a:ext cx="1254487" cy="393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B1720D6-A281-4086-B70B-407215987834}"/>
              </a:ext>
            </a:extLst>
          </p:cNvPr>
          <p:cNvSpPr/>
          <p:nvPr/>
        </p:nvSpPr>
        <p:spPr>
          <a:xfrm>
            <a:off x="2870646" y="2959008"/>
            <a:ext cx="1254487" cy="393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8164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AEEF756-58B5-4DEC-BA17-8DF575409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40" y="1476732"/>
            <a:ext cx="7218336" cy="512434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F29E57-556F-4C21-8746-46F9E116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+mj-ea"/>
                <a:cs typeface="Arial" panose="020B0604020202020204" pitchFamily="34" charset="0"/>
              </a:rPr>
              <a:t>Maven</a:t>
            </a:r>
            <a:r>
              <a:rPr lang="zh-TW" altLang="en-US" dirty="0">
                <a:latin typeface="+mj-ea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+mj-ea"/>
                <a:cs typeface="Arial" panose="020B0604020202020204" pitchFamily="34" charset="0"/>
              </a:rPr>
              <a:t>Setting View</a:t>
            </a:r>
            <a:endParaRPr lang="zh-TW" altLang="en-US" sz="4000" dirty="0">
              <a:latin typeface="+mj-ea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A2ED34-FB94-B231-608A-D2AB9C3F92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61</a:t>
            </a:fld>
            <a:endParaRPr lang="zh-TW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2B3FD8-9B9C-4D92-B735-CC8F8BF6CFD7}"/>
              </a:ext>
            </a:extLst>
          </p:cNvPr>
          <p:cNvSpPr/>
          <p:nvPr/>
        </p:nvSpPr>
        <p:spPr>
          <a:xfrm>
            <a:off x="9812595" y="2408502"/>
            <a:ext cx="157982" cy="501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B1720D6-A281-4086-B70B-407215987834}"/>
              </a:ext>
            </a:extLst>
          </p:cNvPr>
          <p:cNvSpPr/>
          <p:nvPr/>
        </p:nvSpPr>
        <p:spPr>
          <a:xfrm>
            <a:off x="7698368" y="2712911"/>
            <a:ext cx="567396" cy="239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297C946-3AF3-42CF-84A5-D3424B945EAD}"/>
              </a:ext>
            </a:extLst>
          </p:cNvPr>
          <p:cNvSpPr/>
          <p:nvPr/>
        </p:nvSpPr>
        <p:spPr>
          <a:xfrm>
            <a:off x="8191731" y="1962283"/>
            <a:ext cx="213516" cy="239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166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B804BF2-BFA0-40F9-A713-56AB5757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61" y="1662195"/>
            <a:ext cx="6678735" cy="474127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F29E57-556F-4C21-8746-46F9E116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Check Build Result</a:t>
            </a:r>
            <a:endParaRPr lang="zh-TW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9228991-C231-3B18-A221-29D9E17B72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62</a:t>
            </a:fld>
            <a:endParaRPr lang="zh-TW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B1720D6-A281-4086-B70B-407215987834}"/>
              </a:ext>
            </a:extLst>
          </p:cNvPr>
          <p:cNvSpPr/>
          <p:nvPr/>
        </p:nvSpPr>
        <p:spPr>
          <a:xfrm>
            <a:off x="3374341" y="4723815"/>
            <a:ext cx="6135161" cy="1494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9017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A0D0B-14FF-4482-9F45-D01C079A8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1308" y="1825412"/>
            <a:ext cx="8304053" cy="1800000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latin typeface="+mj-ea"/>
                <a:cs typeface="Arial" panose="020B0604020202020204" pitchFamily="34" charset="0"/>
              </a:rPr>
              <a:t>Version Control Management</a:t>
            </a:r>
            <a:br>
              <a:rPr lang="en-US" altLang="zh-TW" dirty="0">
                <a:latin typeface="+mj-ea"/>
                <a:cs typeface="Arial" panose="020B0604020202020204" pitchFamily="34" charset="0"/>
              </a:rPr>
            </a:br>
            <a:r>
              <a:rPr lang="en-US" altLang="zh-TW" dirty="0">
                <a:latin typeface="+mj-ea"/>
                <a:cs typeface="Arial" panose="020B0604020202020204" pitchFamily="34" charset="0"/>
              </a:rPr>
              <a:t>- Git and GitHub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79C1690-A01B-AB44-D578-E7A7C8341A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105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 is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+mn-ea"/>
                <a:cs typeface="Arial" panose="020B0604020202020204" pitchFamily="34" charset="0"/>
              </a:rPr>
              <a:t>a </a:t>
            </a:r>
            <a:r>
              <a:rPr lang="en-US" altLang="zh-TW" sz="2400" b="1" dirty="0">
                <a:latin typeface="+mn-ea"/>
                <a:cs typeface="Arial" panose="020B0604020202020204" pitchFamily="34" charset="0"/>
              </a:rPr>
              <a:t>version control system </a:t>
            </a:r>
            <a:r>
              <a:rPr lang="en-US" altLang="zh-TW" sz="2400" dirty="0">
                <a:latin typeface="+mn-ea"/>
                <a:cs typeface="Arial" panose="020B0604020202020204" pitchFamily="34" charset="0"/>
              </a:rPr>
              <a:t>that is used for software development</a:t>
            </a:r>
          </a:p>
          <a:p>
            <a:endParaRPr lang="en-US" altLang="zh-TW" sz="2400" dirty="0">
              <a:latin typeface="+mn-ea"/>
              <a:cs typeface="Arial" panose="020B0604020202020204" pitchFamily="34" charset="0"/>
            </a:endParaRPr>
          </a:p>
          <a:p>
            <a:r>
              <a:rPr lang="en-US" altLang="zh-TW" sz="2400" dirty="0">
                <a:latin typeface="+mn-ea"/>
                <a:cs typeface="Arial" panose="020B0604020202020204" pitchFamily="34" charset="0"/>
              </a:rPr>
              <a:t>a distributed revision control system </a:t>
            </a:r>
          </a:p>
          <a:p>
            <a:pPr lvl="1"/>
            <a:r>
              <a:rPr lang="en-US" altLang="zh-TW" dirty="0">
                <a:latin typeface="+mn-ea"/>
                <a:cs typeface="Arial" panose="020B0604020202020204" pitchFamily="34" charset="0"/>
              </a:rPr>
              <a:t>aimed at </a:t>
            </a:r>
            <a:r>
              <a:rPr lang="en-US" altLang="zh-TW" b="1" dirty="0">
                <a:latin typeface="+mn-ea"/>
                <a:cs typeface="Arial" panose="020B0604020202020204" pitchFamily="34" charset="0"/>
              </a:rPr>
              <a:t>speed</a:t>
            </a:r>
            <a:r>
              <a:rPr lang="en-US" altLang="zh-TW" dirty="0">
                <a:latin typeface="+mn-ea"/>
                <a:cs typeface="Arial" panose="020B0604020202020204" pitchFamily="34" charset="0"/>
              </a:rPr>
              <a:t>, data integrity and and support for distributed, non-linear workflows</a:t>
            </a:r>
          </a:p>
          <a:p>
            <a:pPr lvl="1"/>
            <a:endParaRPr lang="en-US" altLang="zh-TW" dirty="0">
              <a:latin typeface="+mn-ea"/>
              <a:cs typeface="Arial" panose="020B0604020202020204" pitchFamily="34" charset="0"/>
            </a:endParaRPr>
          </a:p>
          <a:p>
            <a:r>
              <a:rPr lang="en-US" altLang="zh-TW" sz="2400" dirty="0">
                <a:latin typeface="+mn-ea"/>
                <a:cs typeface="Arial" panose="020B0604020202020204" pitchFamily="34" charset="0"/>
              </a:rPr>
              <a:t>created by </a:t>
            </a:r>
            <a:r>
              <a:rPr lang="en-US" altLang="zh-TW" sz="2400" b="1" dirty="0">
                <a:latin typeface="+mn-ea"/>
                <a:cs typeface="Arial" panose="020B0604020202020204" pitchFamily="34" charset="0"/>
              </a:rPr>
              <a:t>Linus Torvalds </a:t>
            </a:r>
            <a:r>
              <a:rPr lang="en-US" altLang="zh-TW" sz="2400" dirty="0">
                <a:latin typeface="+mn-ea"/>
                <a:cs typeface="Arial" panose="020B0604020202020204" pitchFamily="34" charset="0"/>
              </a:rPr>
              <a:t>in 2005 for development of the Linux kernel</a:t>
            </a:r>
            <a:endParaRPr lang="zh-TW" altLang="en-US" sz="240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pPr>
              <a:defRPr/>
            </a:pPr>
            <a:fld id="{68B828CE-1F92-4143-8D15-10C887335B7F}" type="slidenum">
              <a:rPr lang="zh-TW" altLang="en-US" smtClean="0"/>
              <a:pPr>
                <a:defRPr/>
              </a:pPr>
              <a:t>64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0844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Distributed Version Control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pPr>
              <a:defRPr/>
            </a:pPr>
            <a:fld id="{68B828CE-1F92-4143-8D15-10C887335B7F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  <p:pic>
        <p:nvPicPr>
          <p:cNvPr id="52226" name="Picture 2" descr="https://git-scm.com/figures/18333fig0101-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972" y="2708058"/>
            <a:ext cx="2000707" cy="224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 descr="https://git-scm.com/figures/18333fig0102-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564" y="2696025"/>
            <a:ext cx="2134741" cy="223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0" name="Picture 6" descr="https://git-scm.com/figures/18333fig0103-t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326" y="1884658"/>
            <a:ext cx="2832274" cy="425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2896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Version Control Flow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pPr>
              <a:defRPr/>
            </a:pPr>
            <a:fld id="{68B828CE-1F92-4143-8D15-10C887335B7F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  <p:pic>
        <p:nvPicPr>
          <p:cNvPr id="51202" name="Picture 2" descr="https://camo.githubusercontent.com/6d599db858665e9813a8103f356678c8c5e4e3e4/687474703a2f2f6934332e74696e797069632e636f6d2f32726d77376978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736" y="1830889"/>
            <a:ext cx="5257878" cy="46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991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 is GitHub?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 code hosting platform for </a:t>
            </a:r>
            <a:r>
              <a:rPr lang="en-US" altLang="zh-TW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version control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and </a:t>
            </a:r>
            <a:r>
              <a:rPr lang="en-US" altLang="zh-TW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collaboration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lets you and others work together on projects from anywhere</a:t>
            </a:r>
          </a:p>
          <a:p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GitHub Is Your </a:t>
            </a:r>
            <a:r>
              <a:rPr lang="en-US" altLang="zh-TW" b="1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Resume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Now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pPr>
              <a:defRPr/>
            </a:pPr>
            <a:fld id="{68B828CE-1F92-4143-8D15-10C887335B7F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4391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421BC0-8338-4E49-80AC-41A33B9F3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Create GitHub Repository</a:t>
            </a:r>
            <a:endParaRPr lang="zh-TW" altLang="en-US" dirty="0">
              <a:latin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384BE0-9C72-4F9E-92B6-66868B4F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https://github.com/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18AF1-3C47-001C-B6E9-16A64D608A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68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82467EF-43E2-48B2-A985-C110E685B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037" y="2509023"/>
            <a:ext cx="5827363" cy="3952854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C1F92D94-4F34-45C6-B3AE-51154027B103}"/>
              </a:ext>
            </a:extLst>
          </p:cNvPr>
          <p:cNvSpPr/>
          <p:nvPr/>
        </p:nvSpPr>
        <p:spPr>
          <a:xfrm>
            <a:off x="4671102" y="3237976"/>
            <a:ext cx="510499" cy="291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3255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5928E1B-C16C-4C04-8488-424051455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722" y="1338163"/>
            <a:ext cx="5554861" cy="533385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421BC0-8338-4E49-80AC-41A33B9F3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Create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GitHub Repository</a:t>
            </a:r>
            <a:endParaRPr lang="zh-TW" altLang="en-US" dirty="0">
              <a:latin typeface="+mj-ea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6BF3BC0-1547-1951-1253-F4009526F5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69</a:t>
            </a:fld>
            <a:endParaRPr lang="zh-TW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1F92D94-4F34-45C6-B3AE-51154027B103}"/>
              </a:ext>
            </a:extLst>
          </p:cNvPr>
          <p:cNvSpPr/>
          <p:nvPr/>
        </p:nvSpPr>
        <p:spPr>
          <a:xfrm>
            <a:off x="4303016" y="2168593"/>
            <a:ext cx="1552760" cy="423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677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terfall Methodology. Waterfall Methodology | by Chathmini Jayathilaka |  Medium">
            <a:extLst>
              <a:ext uri="{FF2B5EF4-FFF2-40B4-BE49-F238E27FC236}">
                <a16:creationId xmlns:a16="http://schemas.microsoft.com/office/drawing/2014/main" id="{F95A5E49-9B64-4873-865A-E6EAEE4F0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559" y="198522"/>
            <a:ext cx="3652085" cy="29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AEDB90D-D389-4041-8CEF-0FCE14C64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  <a:ea typeface="+mn-ea"/>
              </a:rPr>
              <a:t>Waterfall Model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046081-33A9-4E3B-8096-DDA5F27A9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+mn-ea"/>
              </a:rPr>
              <a:t>a </a:t>
            </a:r>
            <a:r>
              <a:rPr lang="en-US" altLang="zh-TW" sz="2400" b="1" dirty="0">
                <a:latin typeface="+mn-ea"/>
              </a:rPr>
              <a:t>linear</a:t>
            </a:r>
            <a:r>
              <a:rPr lang="en-US" altLang="zh-TW" sz="2400" dirty="0">
                <a:latin typeface="+mn-ea"/>
              </a:rPr>
              <a:t> and </a:t>
            </a:r>
            <a:r>
              <a:rPr lang="en-US" altLang="zh-TW" sz="2400" b="1" dirty="0">
                <a:latin typeface="+mn-ea"/>
              </a:rPr>
              <a:t>sequential</a:t>
            </a:r>
            <a:r>
              <a:rPr lang="en-US" altLang="zh-TW" sz="2400" dirty="0">
                <a:latin typeface="+mn-ea"/>
              </a:rPr>
              <a:t> approach to software development, where progress flows steadily </a:t>
            </a:r>
            <a:r>
              <a:rPr lang="en-US" altLang="zh-TW" sz="2400" b="1" dirty="0">
                <a:latin typeface="+mn-ea"/>
              </a:rPr>
              <a:t>downwards</a:t>
            </a:r>
            <a:r>
              <a:rPr lang="en-US" altLang="zh-TW" sz="2400" dirty="0">
                <a:latin typeface="+mn-ea"/>
              </a:rPr>
              <a:t> through defined phases</a:t>
            </a:r>
          </a:p>
          <a:p>
            <a:r>
              <a:rPr lang="en-US" altLang="zh-TW" sz="2400" dirty="0">
                <a:latin typeface="+mn-ea"/>
              </a:rPr>
              <a:t> Phases of the Waterfall Model</a:t>
            </a:r>
          </a:p>
          <a:p>
            <a:pPr lvl="1"/>
            <a:r>
              <a:rPr lang="en-US" altLang="zh-TW" sz="2000" b="1" dirty="0">
                <a:latin typeface="+mn-ea"/>
              </a:rPr>
              <a:t>Requirements Gathering</a:t>
            </a:r>
            <a:r>
              <a:rPr lang="en-US" altLang="zh-TW" sz="2000" dirty="0">
                <a:latin typeface="+mn-ea"/>
              </a:rPr>
              <a:t>: Initial phase where client requirements are collected and documented.</a:t>
            </a:r>
          </a:p>
          <a:p>
            <a:pPr lvl="1"/>
            <a:r>
              <a:rPr lang="en-US" altLang="zh-TW" sz="2000" b="1" dirty="0">
                <a:latin typeface="+mn-ea"/>
              </a:rPr>
              <a:t>System Design</a:t>
            </a:r>
            <a:r>
              <a:rPr lang="en-US" altLang="zh-TW" sz="2000" dirty="0">
                <a:latin typeface="+mn-ea"/>
              </a:rPr>
              <a:t>: System architecture is defined based on the gathered requirements.</a:t>
            </a:r>
          </a:p>
          <a:p>
            <a:pPr lvl="1"/>
            <a:r>
              <a:rPr lang="en-US" altLang="zh-TW" sz="2000" b="1" dirty="0">
                <a:latin typeface="+mn-ea"/>
              </a:rPr>
              <a:t>Implementation</a:t>
            </a:r>
            <a:r>
              <a:rPr lang="en-US" altLang="zh-TW" sz="2000" dirty="0">
                <a:latin typeface="+mn-ea"/>
              </a:rPr>
              <a:t>: The system is developed based on the design specifications.</a:t>
            </a:r>
          </a:p>
          <a:p>
            <a:pPr lvl="1"/>
            <a:r>
              <a:rPr lang="en-US" altLang="zh-TW" sz="2000" b="1" dirty="0">
                <a:latin typeface="+mn-ea"/>
              </a:rPr>
              <a:t>Testing</a:t>
            </a:r>
            <a:r>
              <a:rPr lang="en-US" altLang="zh-TW" sz="2000" dirty="0">
                <a:latin typeface="+mn-ea"/>
              </a:rPr>
              <a:t>: Rigorous testing is performed to identify and fix defects.</a:t>
            </a:r>
          </a:p>
          <a:p>
            <a:pPr lvl="1"/>
            <a:r>
              <a:rPr lang="en-US" altLang="zh-TW" sz="2000" b="1" dirty="0">
                <a:latin typeface="+mn-ea"/>
              </a:rPr>
              <a:t>Deployment</a:t>
            </a:r>
            <a:r>
              <a:rPr lang="en-US" altLang="zh-TW" sz="2000" dirty="0">
                <a:latin typeface="+mn-ea"/>
              </a:rPr>
              <a:t>: The finalized system is deployed to the production environment.</a:t>
            </a:r>
          </a:p>
          <a:p>
            <a:pPr lvl="1"/>
            <a:r>
              <a:rPr lang="en-US" altLang="zh-TW" sz="2000" b="1" dirty="0">
                <a:latin typeface="+mn-ea"/>
              </a:rPr>
              <a:t>Maintenance</a:t>
            </a:r>
            <a:r>
              <a:rPr lang="en-US" altLang="zh-TW" sz="2000" dirty="0">
                <a:latin typeface="+mn-ea"/>
              </a:rPr>
              <a:t>: Ongoing support, bug fixes, and updates are provided.</a:t>
            </a:r>
          </a:p>
          <a:p>
            <a:pPr lvl="1"/>
            <a:endParaRPr lang="en-US" altLang="zh-TW" sz="2000" dirty="0">
              <a:latin typeface="+mn-ea"/>
            </a:endParaRPr>
          </a:p>
          <a:p>
            <a:pPr lvl="1"/>
            <a:endParaRPr lang="zh-TW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48237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BCC7B5-3A83-47AB-8C2F-CCB5BE43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021" y="1628841"/>
            <a:ext cx="7140844" cy="442245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421BC0-8338-4E49-80AC-41A33B9F3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Create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GitHub Repository</a:t>
            </a:r>
            <a:endParaRPr lang="zh-TW" altLang="en-US" dirty="0">
              <a:latin typeface="+mj-ea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43574C5-FEF7-E81C-21F6-34B0B9127E4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70</a:t>
            </a:fld>
            <a:endParaRPr lang="zh-TW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1F92D94-4F34-45C6-B3AE-51154027B103}"/>
              </a:ext>
            </a:extLst>
          </p:cNvPr>
          <p:cNvSpPr/>
          <p:nvPr/>
        </p:nvSpPr>
        <p:spPr>
          <a:xfrm>
            <a:off x="4647854" y="2497932"/>
            <a:ext cx="1448147" cy="206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5827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8D8183-10B1-4F6A-8482-B1DB6DCF9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16" y="409074"/>
            <a:ext cx="10100252" cy="1281614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IntelliJ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–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GitHub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Setting</a:t>
            </a:r>
            <a:endParaRPr lang="zh-TW" altLang="en-US" dirty="0">
              <a:latin typeface="+mj-ea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4CE167-15ED-7594-ECB2-A2F1EEA6069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5DC36C-CC60-417D-8BAF-1D5F6B1C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495" y="1750876"/>
            <a:ext cx="7001359" cy="4970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43E0B8-09E5-40AF-A8D7-B3E1C80AF961}"/>
              </a:ext>
            </a:extLst>
          </p:cNvPr>
          <p:cNvSpPr/>
          <p:nvPr/>
        </p:nvSpPr>
        <p:spPr>
          <a:xfrm>
            <a:off x="5015939" y="1878000"/>
            <a:ext cx="1448147" cy="206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113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9C4A0-492C-48A8-8DB6-C69177155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63" y="366963"/>
            <a:ext cx="10082205" cy="1323725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IntelliJ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–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GitHub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Setting</a:t>
            </a:r>
            <a:endParaRPr lang="zh-TW" altLang="en-US" dirty="0">
              <a:latin typeface="+mj-ea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4198400-703A-0482-EC2D-9B52D456B4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C5D806-AEA7-4F42-B928-8B6468D8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31" y="2030563"/>
            <a:ext cx="6160576" cy="43113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E08047-390C-48C0-85CE-6C92ABA1B301}"/>
              </a:ext>
            </a:extLst>
          </p:cNvPr>
          <p:cNvSpPr/>
          <p:nvPr/>
        </p:nvSpPr>
        <p:spPr>
          <a:xfrm>
            <a:off x="7506346" y="4652197"/>
            <a:ext cx="875654" cy="206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4027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9A54C6-6259-4701-AE60-058C115A7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16" y="366963"/>
            <a:ext cx="10100252" cy="1323725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IntelliJ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–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GitHub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Setting</a:t>
            </a:r>
            <a:endParaRPr lang="zh-TW" altLang="en-US" dirty="0">
              <a:latin typeface="+mj-ea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62CD243-24E0-4664-1348-C551677EBE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73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00F138-AD50-44C6-8448-56AAFC05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558" y="1860123"/>
            <a:ext cx="6840564" cy="48561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51FA9D-9850-4E70-A182-F159F165AA44}"/>
              </a:ext>
            </a:extLst>
          </p:cNvPr>
          <p:cNvSpPr/>
          <p:nvPr/>
        </p:nvSpPr>
        <p:spPr>
          <a:xfrm>
            <a:off x="2883977" y="2553347"/>
            <a:ext cx="2208509" cy="2859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3379280-067E-43B8-BF28-2AD27762C57F}"/>
              </a:ext>
            </a:extLst>
          </p:cNvPr>
          <p:cNvSpPr/>
          <p:nvPr/>
        </p:nvSpPr>
        <p:spPr>
          <a:xfrm>
            <a:off x="2676042" y="2553347"/>
            <a:ext cx="169190" cy="5075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F3D3CB4-7037-4575-97D7-4717E11A189C}"/>
              </a:ext>
            </a:extLst>
          </p:cNvPr>
          <p:cNvSpPr/>
          <p:nvPr/>
        </p:nvSpPr>
        <p:spPr>
          <a:xfrm>
            <a:off x="3297266" y="6208717"/>
            <a:ext cx="780080" cy="284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0EDB931-DD24-4FC7-846B-81E0C7DB0DA2}"/>
              </a:ext>
            </a:extLst>
          </p:cNvPr>
          <p:cNvSpPr/>
          <p:nvPr/>
        </p:nvSpPr>
        <p:spPr>
          <a:xfrm>
            <a:off x="2845232" y="5548394"/>
            <a:ext cx="980266" cy="154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001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5C8D35-9583-4C67-8548-9F29ED204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63" y="378995"/>
            <a:ext cx="10082205" cy="1311693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IntelliJ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–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GitHub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Setting</a:t>
            </a:r>
            <a:endParaRPr lang="zh-TW" altLang="en-US" dirty="0">
              <a:latin typeface="+mj-ea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ADBDBD3-9596-EC3E-7122-D55B27B37E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20A8C1-01C6-46B4-9A97-EF6FB6CB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731" y="1922678"/>
            <a:ext cx="6734014" cy="4824480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D1B3A60D-93D5-48C3-818B-5B24F5FCF2C3}"/>
              </a:ext>
            </a:extLst>
          </p:cNvPr>
          <p:cNvSpPr/>
          <p:nvPr/>
        </p:nvSpPr>
        <p:spPr>
          <a:xfrm>
            <a:off x="5647842" y="4382147"/>
            <a:ext cx="2079355" cy="294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60018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C3EC18-7211-47CA-80CB-DB5F3E27D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63" y="312821"/>
            <a:ext cx="10082205" cy="1377867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IntelliJ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–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GitHub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Setting</a:t>
            </a:r>
            <a:endParaRPr lang="zh-TW" altLang="en-US" dirty="0">
              <a:latin typeface="+mj-ea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8254EE3-ECBC-A835-6DCA-C5CBC3598E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75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FA01E5-FC91-4491-8435-E7DA89CC1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142" y="1910441"/>
            <a:ext cx="6923868" cy="47104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8F4F2D-DAC6-4554-A543-847D90955967}"/>
              </a:ext>
            </a:extLst>
          </p:cNvPr>
          <p:cNvSpPr/>
          <p:nvPr/>
        </p:nvSpPr>
        <p:spPr>
          <a:xfrm>
            <a:off x="7700076" y="5970722"/>
            <a:ext cx="743919" cy="271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0028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B84CF9-CD6A-48D5-9672-8B1EF6B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463" y="415089"/>
            <a:ext cx="10082205" cy="1275599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IntelliJ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–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GitHub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Setting</a:t>
            </a:r>
            <a:endParaRPr lang="zh-TW" altLang="en-US" dirty="0">
              <a:latin typeface="+mj-ea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F0B350C-DAC4-B82A-2ED2-63B4276690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76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F4D360-5FAC-471D-A7BD-351C7D5A5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873597"/>
            <a:ext cx="6736551" cy="4546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188557-A769-4D47-8452-9BF37D8A4720}"/>
              </a:ext>
            </a:extLst>
          </p:cNvPr>
          <p:cNvSpPr/>
          <p:nvPr/>
        </p:nvSpPr>
        <p:spPr>
          <a:xfrm>
            <a:off x="5947476" y="4666635"/>
            <a:ext cx="1179161" cy="296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1923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39E68-EDE9-4EFD-9BA9-A1B71C63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542" y="348917"/>
            <a:ext cx="10052126" cy="1341772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Confirm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the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push result on</a:t>
            </a:r>
            <a:r>
              <a:rPr lang="zh-TW" altLang="en-US" dirty="0">
                <a:latin typeface="+mj-ea"/>
              </a:rPr>
              <a:t> </a:t>
            </a:r>
            <a:r>
              <a:rPr lang="en-US" altLang="zh-TW" dirty="0">
                <a:latin typeface="+mj-ea"/>
              </a:rPr>
              <a:t>GitHub</a:t>
            </a:r>
            <a:endParaRPr lang="zh-TW" altLang="en-US" dirty="0">
              <a:latin typeface="+mj-ea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6BFBE28-FF7B-0693-48C5-B4AE24C359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77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A238F1-4A84-4296-BA0F-790F1B001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329" y="2062006"/>
            <a:ext cx="8299342" cy="38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279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A0D0B-14FF-4482-9F45-D01C079A8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9511" y="1913021"/>
            <a:ext cx="8548435" cy="1814660"/>
          </a:xfrm>
        </p:spPr>
        <p:txBody>
          <a:bodyPr>
            <a:normAutofit/>
          </a:bodyPr>
          <a:lstStyle/>
          <a:p>
            <a:r>
              <a:rPr lang="en-US" altLang="zh-TW" sz="4400" dirty="0">
                <a:latin typeface="+mj-ea"/>
                <a:cs typeface="Arial" panose="020B0604020202020204" pitchFamily="34" charset="0"/>
              </a:rPr>
              <a:t>Continuous Integration </a:t>
            </a:r>
            <a:br>
              <a:rPr lang="en-US" altLang="zh-TW" sz="4400" dirty="0">
                <a:latin typeface="+mj-ea"/>
                <a:cs typeface="Arial" panose="020B0604020202020204" pitchFamily="34" charset="0"/>
              </a:rPr>
            </a:br>
            <a:r>
              <a:rPr lang="en-US" altLang="zh-TW" sz="4400" dirty="0">
                <a:latin typeface="+mj-ea"/>
                <a:cs typeface="Arial" panose="020B0604020202020204" pitchFamily="34" charset="0"/>
              </a:rPr>
              <a:t>- Jenkins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79C1690-A01B-AB44-D578-E7A7C8341A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8268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5EE6F7-55B5-134A-08D1-FDB9BB024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sz="3600" dirty="0">
                <a:latin typeface="+mj-ea"/>
              </a:rPr>
              <a:t>Continuous Integration (CI)</a:t>
            </a:r>
            <a:endParaRPr kumimoji="1" lang="zh-TW" altLang="en-US" sz="3600" dirty="0">
              <a:latin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6618D3-BA78-6552-FF1A-87C7D56A4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is the practice of merging all developers’ working copies to a shared mainline several times a day</a:t>
            </a:r>
          </a:p>
          <a:p>
            <a:endParaRPr kumimoji="1" lang="en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Grady </a:t>
            </a:r>
            <a:r>
              <a:rPr kumimoji="1" lang="en" altLang="zh-TW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Booch</a:t>
            </a:r>
            <a:r>
              <a:rPr kumimoji="1" lang="en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first proposed the term CI in his 1991 method, although he did not advocate integrating several times a day</a:t>
            </a:r>
          </a:p>
          <a:p>
            <a:endParaRPr kumimoji="1" lang="en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Extreme programming (XP</a:t>
            </a:r>
            <a:r>
              <a:rPr kumimoji="1" lang="en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) adopted the concept of CI and did advocate </a:t>
            </a:r>
            <a:r>
              <a:rPr kumimoji="1" lang="en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integrating more than once per day</a:t>
            </a:r>
            <a:r>
              <a:rPr kumimoji="1" lang="en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– perhaps as many as tens of times per day</a:t>
            </a:r>
            <a:endParaRPr kumimoji="1"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E815EC-C1E1-E946-480D-14595F61C8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1943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E3ABA-EB17-4E46-A368-397910D4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  <a:ea typeface="+mn-ea"/>
              </a:rPr>
              <a:t>Waterfall Model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B3371E-B699-4F03-A15D-C509383E1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2400" dirty="0">
                <a:latin typeface="+mn-ea"/>
              </a:rPr>
              <a:t> Advantages</a:t>
            </a:r>
          </a:p>
          <a:p>
            <a:pPr lvl="1"/>
            <a:r>
              <a:rPr lang="en-US" altLang="zh-TW" sz="2000" b="1" dirty="0">
                <a:latin typeface="+mn-ea"/>
              </a:rPr>
              <a:t>Clear Milestones</a:t>
            </a:r>
            <a:r>
              <a:rPr lang="en-US" altLang="zh-TW" sz="2000" dirty="0">
                <a:latin typeface="+mn-ea"/>
              </a:rPr>
              <a:t>: Well-defined phases provide clear milestones for progress tracking.</a:t>
            </a:r>
          </a:p>
          <a:p>
            <a:pPr lvl="1"/>
            <a:r>
              <a:rPr lang="en-US" altLang="zh-TW" sz="2000" b="1" dirty="0">
                <a:latin typeface="+mn-ea"/>
              </a:rPr>
              <a:t>Documentation</a:t>
            </a:r>
            <a:r>
              <a:rPr lang="en-US" altLang="zh-TW" sz="2000" dirty="0">
                <a:latin typeface="+mn-ea"/>
              </a:rPr>
              <a:t>: Extensive documentation is produced at each phase, aiding in maintenance and future development.</a:t>
            </a:r>
          </a:p>
          <a:p>
            <a:pPr lvl="1"/>
            <a:r>
              <a:rPr lang="en-US" altLang="zh-TW" sz="2000" b="1" dirty="0">
                <a:latin typeface="+mn-ea"/>
              </a:rPr>
              <a:t>Suitable for Stable Projects</a:t>
            </a:r>
            <a:r>
              <a:rPr lang="en-US" altLang="zh-TW" sz="2000" dirty="0">
                <a:latin typeface="+mn-ea"/>
              </a:rPr>
              <a:t>: Effective for projects with well-understood and unchanging requirements.</a:t>
            </a:r>
          </a:p>
          <a:p>
            <a:pPr lvl="1"/>
            <a:endParaRPr lang="en-US" altLang="zh-TW" sz="2000" dirty="0">
              <a:latin typeface="+mn-ea"/>
            </a:endParaRPr>
          </a:p>
          <a:p>
            <a:r>
              <a:rPr lang="en-US" altLang="zh-TW" sz="2400" dirty="0">
                <a:latin typeface="+mn-ea"/>
              </a:rPr>
              <a:t>Disadvantages</a:t>
            </a:r>
          </a:p>
          <a:p>
            <a:pPr lvl="1"/>
            <a:r>
              <a:rPr lang="en-US" altLang="zh-TW" sz="2000" b="1" dirty="0">
                <a:latin typeface="+mn-ea"/>
              </a:rPr>
              <a:t>Inflexibility</a:t>
            </a:r>
            <a:r>
              <a:rPr lang="en-US" altLang="zh-TW" sz="2000" dirty="0">
                <a:latin typeface="+mn-ea"/>
              </a:rPr>
              <a:t>: difficult to accommodate changes once the project has started.</a:t>
            </a:r>
          </a:p>
          <a:p>
            <a:pPr lvl="1"/>
            <a:r>
              <a:rPr lang="en-US" altLang="zh-TW" sz="2000" b="1" dirty="0">
                <a:latin typeface="+mn-ea"/>
              </a:rPr>
              <a:t>Late Feedback</a:t>
            </a:r>
            <a:r>
              <a:rPr lang="en-US" altLang="zh-TW" sz="2000" dirty="0">
                <a:latin typeface="+mn-ea"/>
              </a:rPr>
              <a:t>: Client involvement mainly at the beginning and end can lead to misunderstandings.</a:t>
            </a:r>
          </a:p>
          <a:p>
            <a:pPr lvl="1"/>
            <a:r>
              <a:rPr lang="en-US" altLang="zh-TW" sz="2000" b="1" dirty="0">
                <a:latin typeface="+mn-ea"/>
              </a:rPr>
              <a:t>Long Delivery Time</a:t>
            </a:r>
            <a:r>
              <a:rPr lang="en-US" altLang="zh-TW" sz="2000" dirty="0">
                <a:latin typeface="+mn-ea"/>
              </a:rPr>
              <a:t>: may result in longer time-to-market compared to Agile methodologies.</a:t>
            </a:r>
            <a:endParaRPr lang="zh-TW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94032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61596-D38C-4E90-4643-6C47FD2D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kumimoji="1" lang="en" altLang="zh-TW" sz="3600" dirty="0">
                <a:latin typeface="+mj-ea"/>
                <a:cs typeface="Arial" panose="020B0604020202020204" pitchFamily="34" charset="0"/>
              </a:rPr>
              <a:t>Workflows of CI</a:t>
            </a:r>
            <a:endParaRPr kumimoji="1" lang="zh-TW" altLang="en-US" sz="3600" dirty="0">
              <a:latin typeface="+mj-ea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A848AF-84A5-F4D0-536C-50A87DD6E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Run tests locally</a:t>
            </a:r>
          </a:p>
          <a:p>
            <a:endParaRPr kumimoji="1" lang="en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Compile code in CI</a:t>
            </a:r>
          </a:p>
          <a:p>
            <a:endParaRPr kumimoji="1" lang="en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Run tests in CI</a:t>
            </a:r>
          </a:p>
          <a:p>
            <a:endParaRPr kumimoji="1" lang="en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Deploy an artifact from CI</a:t>
            </a:r>
          </a:p>
          <a:p>
            <a:endParaRPr kumimoji="1" lang="en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79C3E5-7AF9-B60C-670B-731DA64207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41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70FD4-B700-87D4-B8A6-5A54365F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kumimoji="1" lang="en" altLang="zh-TW" sz="3200" dirty="0">
                <a:latin typeface="+mn-ea"/>
                <a:ea typeface="+mn-ea"/>
              </a:rPr>
              <a:t>Continuous Integration: </a:t>
            </a:r>
            <a:br>
              <a:rPr kumimoji="1" lang="en" altLang="zh-TW" sz="3200" dirty="0">
                <a:latin typeface="+mn-ea"/>
                <a:ea typeface="+mn-ea"/>
              </a:rPr>
            </a:br>
            <a:r>
              <a:rPr kumimoji="1" lang="en" altLang="zh-TW" sz="3200" dirty="0">
                <a:latin typeface="+mn-ea"/>
                <a:ea typeface="+mn-ea"/>
              </a:rPr>
              <a:t>A Typical Process</a:t>
            </a:r>
            <a:endParaRPr kumimoji="1" lang="zh-TW" altLang="en-US" sz="3200" dirty="0">
              <a:latin typeface="+mn-ea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BC5E5A-1496-CBE4-3DF1-02EC380C5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45A4CA-DC2A-478B-CB72-97786A58F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11" y="1690690"/>
            <a:ext cx="7540978" cy="488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2763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F21BB7-302C-772D-FFB6-B3FF0AEF5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447" y="360947"/>
            <a:ext cx="10088221" cy="1329741"/>
          </a:xfrm>
        </p:spPr>
        <p:txBody>
          <a:bodyPr>
            <a:normAutofit/>
          </a:bodyPr>
          <a:lstStyle/>
          <a:p>
            <a:r>
              <a:rPr kumimoji="1" lang="en" altLang="zh-TW" sz="4000" dirty="0">
                <a:latin typeface="+mj-ea"/>
              </a:rPr>
              <a:t>What is Jenkins?</a:t>
            </a:r>
            <a:endParaRPr kumimoji="1" lang="zh-TW" altLang="en-US" sz="4000" dirty="0">
              <a:latin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E96072-A22A-88E6-AE90-2CF6775A2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668" y="1825625"/>
            <a:ext cx="10080000" cy="4351338"/>
          </a:xfrm>
        </p:spPr>
        <p:txBody>
          <a:bodyPr>
            <a:normAutofit/>
          </a:bodyPr>
          <a:lstStyle/>
          <a:p>
            <a:r>
              <a:rPr kumimoji="1" lang="en" altLang="zh-TW" sz="2400" dirty="0">
                <a:latin typeface="+mn-ea"/>
                <a:cs typeface="Arial" panose="020B0604020202020204" pitchFamily="34" charset="0"/>
              </a:rPr>
              <a:t>an open source automation server</a:t>
            </a:r>
          </a:p>
          <a:p>
            <a:r>
              <a:rPr kumimoji="1" lang="en" altLang="zh-TW" sz="2400" dirty="0">
                <a:latin typeface="+mn-ea"/>
                <a:cs typeface="Arial" panose="020B0604020202020204" pitchFamily="34" charset="0"/>
              </a:rPr>
              <a:t>helps automate the parts of software development related to building, testing, and deploying, facilitating </a:t>
            </a:r>
            <a:r>
              <a:rPr kumimoji="1" lang="en" altLang="zh-TW" sz="2400" b="1" dirty="0">
                <a:latin typeface="+mn-ea"/>
                <a:cs typeface="Arial" panose="020B0604020202020204" pitchFamily="34" charset="0"/>
              </a:rPr>
              <a:t>continuous integration </a:t>
            </a:r>
            <a:r>
              <a:rPr kumimoji="1" lang="en" altLang="zh-TW" sz="2400" dirty="0">
                <a:latin typeface="+mn-ea"/>
                <a:cs typeface="Arial" panose="020B0604020202020204" pitchFamily="34" charset="0"/>
              </a:rPr>
              <a:t>and </a:t>
            </a:r>
            <a:r>
              <a:rPr kumimoji="1" lang="en" altLang="zh-TW" sz="2400" b="1" dirty="0">
                <a:latin typeface="+mn-ea"/>
                <a:cs typeface="Arial" panose="020B0604020202020204" pitchFamily="34" charset="0"/>
              </a:rPr>
              <a:t>continuous delivery</a:t>
            </a:r>
          </a:p>
          <a:p>
            <a:r>
              <a:rPr kumimoji="1" lang="en" altLang="zh-TW" sz="2400" dirty="0">
                <a:latin typeface="+mn-ea"/>
                <a:cs typeface="Arial" panose="020B0604020202020204" pitchFamily="34" charset="0"/>
              </a:rPr>
              <a:t>supports version control tools, including </a:t>
            </a:r>
            <a:r>
              <a:rPr kumimoji="1" lang="en" altLang="zh-TW" sz="2400" dirty="0" err="1">
                <a:latin typeface="+mn-ea"/>
                <a:cs typeface="Arial" panose="020B0604020202020204" pitchFamily="34" charset="0"/>
              </a:rPr>
              <a:t>AccuRev</a:t>
            </a:r>
            <a:r>
              <a:rPr kumimoji="1" lang="en" altLang="zh-TW" sz="2400" dirty="0">
                <a:latin typeface="+mn-ea"/>
                <a:cs typeface="Arial" panose="020B0604020202020204" pitchFamily="34" charset="0"/>
              </a:rPr>
              <a:t>, CVS, Subversion, </a:t>
            </a:r>
            <a:r>
              <a:rPr kumimoji="1" lang="en" altLang="zh-TW" sz="2400" b="1" dirty="0">
                <a:latin typeface="+mn-ea"/>
                <a:cs typeface="Arial" panose="020B0604020202020204" pitchFamily="34" charset="0"/>
              </a:rPr>
              <a:t>Git</a:t>
            </a:r>
            <a:r>
              <a:rPr kumimoji="1" lang="en" altLang="zh-TW" sz="2400" dirty="0">
                <a:latin typeface="+mn-ea"/>
                <a:cs typeface="Arial" panose="020B0604020202020204" pitchFamily="34" charset="0"/>
              </a:rPr>
              <a:t>, Mercurial, Perforce, ClearCase and RTC</a:t>
            </a:r>
          </a:p>
          <a:p>
            <a:r>
              <a:rPr kumimoji="1" lang="en" altLang="zh-TW" sz="2400" dirty="0">
                <a:latin typeface="+mn-ea"/>
                <a:cs typeface="Arial" panose="020B0604020202020204" pitchFamily="34" charset="0"/>
              </a:rPr>
              <a:t>can execute Apache Ant, </a:t>
            </a:r>
            <a:r>
              <a:rPr kumimoji="1" lang="en" altLang="zh-TW" sz="2400" b="1" dirty="0">
                <a:latin typeface="+mn-ea"/>
                <a:cs typeface="Arial" panose="020B0604020202020204" pitchFamily="34" charset="0"/>
              </a:rPr>
              <a:t>Apache Maven </a:t>
            </a:r>
            <a:r>
              <a:rPr kumimoji="1" lang="en" altLang="zh-TW" sz="2400" dirty="0">
                <a:latin typeface="+mn-ea"/>
                <a:cs typeface="Arial" panose="020B0604020202020204" pitchFamily="34" charset="0"/>
              </a:rPr>
              <a:t>and </a:t>
            </a:r>
            <a:r>
              <a:rPr kumimoji="1" lang="en" altLang="zh-TW" sz="2400" dirty="0" err="1">
                <a:latin typeface="+mn-ea"/>
                <a:cs typeface="Arial" panose="020B0604020202020204" pitchFamily="34" charset="0"/>
              </a:rPr>
              <a:t>sbt</a:t>
            </a:r>
            <a:r>
              <a:rPr kumimoji="1" lang="en" altLang="zh-TW" sz="2400" dirty="0">
                <a:latin typeface="+mn-ea"/>
                <a:cs typeface="Arial" panose="020B0604020202020204" pitchFamily="34" charset="0"/>
              </a:rPr>
              <a:t> based projects as well as arbitrary shell scripts and Windows batch commands</a:t>
            </a:r>
          </a:p>
          <a:p>
            <a:endParaRPr kumimoji="1" lang="zh-TW" altLang="en-US" sz="240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B2828B-A322-CC4A-E662-3F30BF9A4F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19812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485D40-66EF-A262-2ACF-634041C6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kumimoji="1" lang="en" altLang="zh-TW" sz="4000" dirty="0">
                <a:latin typeface="+mj-ea"/>
              </a:rPr>
              <a:t>Download Jenkins</a:t>
            </a:r>
            <a:endParaRPr kumimoji="1" lang="zh-TW" altLang="en-US" sz="4000" dirty="0">
              <a:latin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EE6B81-2630-B671-C270-3F32C2CBF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668" y="1858879"/>
            <a:ext cx="10080000" cy="4318084"/>
          </a:xfrm>
        </p:spPr>
        <p:txBody>
          <a:bodyPr>
            <a:normAutofit/>
          </a:bodyPr>
          <a:lstStyle/>
          <a:p>
            <a:r>
              <a:rPr kumimoji="1" lang="en" altLang="zh-TW" sz="2400" dirty="0">
                <a:latin typeface="+mn-ea"/>
              </a:rPr>
              <a:t>https://</a:t>
            </a:r>
            <a:r>
              <a:rPr kumimoji="1" lang="en" altLang="zh-TW" sz="2400" dirty="0" err="1">
                <a:latin typeface="+mn-ea"/>
              </a:rPr>
              <a:t>www.jenkins.io</a:t>
            </a:r>
            <a:r>
              <a:rPr kumimoji="1" lang="en" altLang="zh-TW" sz="2400" dirty="0">
                <a:latin typeface="+mn-ea"/>
              </a:rPr>
              <a:t>/download/</a:t>
            </a:r>
            <a:endParaRPr kumimoji="1" lang="zh-TW" altLang="en-US" sz="2400" dirty="0">
              <a:latin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85D0E8-8DEE-C9D7-AD17-EFB030F09B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83</a:t>
            </a:fld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25E140-0102-D38B-FF72-6DE32F59D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918" y="2360995"/>
            <a:ext cx="7520164" cy="438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2644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EF71C0-81BF-F087-1514-3D68B8A13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>
            <a:normAutofit/>
          </a:bodyPr>
          <a:lstStyle/>
          <a:p>
            <a:r>
              <a:rPr kumimoji="1" lang="en" altLang="zh-TW" sz="4000" dirty="0">
                <a:latin typeface="+mj-ea"/>
              </a:rPr>
              <a:t>Install Jenkins</a:t>
            </a:r>
            <a:endParaRPr kumimoji="1" lang="zh-TW" altLang="en-US" sz="4000" dirty="0">
              <a:latin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3BC801-D1BA-071E-CA07-9D59446B46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84</a:t>
            </a:fld>
            <a:endParaRPr lang="zh-TW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1636CD-151F-16B8-CD8F-EDA7854CA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45" y="1607535"/>
            <a:ext cx="6297083" cy="484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1259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B55A7F-E0C6-5983-0BDE-5E0E6097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/>
          <a:lstStyle/>
          <a:p>
            <a:r>
              <a:rPr kumimoji="1" lang="en" altLang="zh-TW" dirty="0">
                <a:latin typeface="+mj-ea"/>
              </a:rPr>
              <a:t>Install Jenkins</a:t>
            </a:r>
            <a:endParaRPr kumimoji="1" lang="zh-TW" altLang="en-US" dirty="0">
              <a:latin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8887DD-3078-8341-95E8-E60D0FB6B1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85</a:t>
            </a:fld>
            <a:endParaRPr lang="zh-TW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EB315B3-E6EF-7736-76B7-FC7944749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311" y="1690690"/>
            <a:ext cx="6142567" cy="47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0353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982281-01F1-95D7-7A5C-9FC86184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/>
          <a:lstStyle/>
          <a:p>
            <a:r>
              <a:rPr kumimoji="1" lang="en" altLang="zh-TW" dirty="0">
                <a:latin typeface="+mj-ea"/>
              </a:rPr>
              <a:t>Install Jenkins</a:t>
            </a:r>
            <a:endParaRPr kumimoji="1" lang="zh-TW" altLang="en-US" dirty="0">
              <a:latin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BC6B80-CD11-2508-3969-A6672BB8CC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7C217E8-9949-5156-8FAE-A0FED0ADF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555" y="1946328"/>
            <a:ext cx="5870223" cy="454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9844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D5FF8D-E3EC-0A78-987D-800156A32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/>
          <a:lstStyle/>
          <a:p>
            <a:r>
              <a:rPr kumimoji="1" lang="en" altLang="zh-TW" dirty="0">
                <a:latin typeface="+mj-ea"/>
              </a:rPr>
              <a:t>Install Jenkins</a:t>
            </a:r>
            <a:endParaRPr kumimoji="1" lang="zh-TW" altLang="en-US" dirty="0">
              <a:latin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1BFD21-4D34-A0D1-C285-DD31A10795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87</a:t>
            </a:fld>
            <a:endParaRPr lang="zh-TW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1D07D08-4287-9E81-2803-8DBAB52DF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72" y="1913237"/>
            <a:ext cx="6179256" cy="478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9070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37FBDA-059B-6E0A-E54B-B984F63A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>
                <a:latin typeface="+mj-ea"/>
              </a:rPr>
              <a:t>Install Jenkins</a:t>
            </a:r>
            <a:endParaRPr kumimoji="1" lang="zh-TW" altLang="en-US" dirty="0">
              <a:latin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60BFB5-A70B-E53D-2A6C-24779110B2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88</a:t>
            </a:fld>
            <a:endParaRPr lang="zh-TW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55CCDFB-08E3-699B-0587-282E664A7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912" y="1942070"/>
            <a:ext cx="5892094" cy="455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5592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2E462-16DB-6AFB-1010-284CC899D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/>
          <a:lstStyle/>
          <a:p>
            <a:r>
              <a:rPr kumimoji="1" lang="en" altLang="zh-TW" dirty="0">
                <a:latin typeface="+mj-ea"/>
              </a:rPr>
              <a:t>Unlock Jenkins</a:t>
            </a:r>
            <a:endParaRPr kumimoji="1" lang="zh-TW" altLang="en-US" dirty="0">
              <a:latin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D09768-F93F-6781-A872-D0F53D5E2A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89</a:t>
            </a:fld>
            <a:endParaRPr lang="zh-TW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B447895-A512-C494-D9E1-7BABD2E9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844" y="1470734"/>
            <a:ext cx="6784269" cy="529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178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36348-8E46-4027-A153-F5E59266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  <a:ea typeface="+mn-ea"/>
              </a:rPr>
              <a:t>Agile Methodology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6F2117-7E90-4E9A-9A75-6AD1847A9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+mn-ea"/>
              </a:rPr>
              <a:t>an </a:t>
            </a:r>
            <a:r>
              <a:rPr lang="en-US" altLang="zh-TW" sz="2400" b="1" dirty="0">
                <a:latin typeface="+mn-ea"/>
              </a:rPr>
              <a:t>iterative</a:t>
            </a:r>
            <a:r>
              <a:rPr lang="en-US" altLang="zh-TW" sz="2400" dirty="0">
                <a:latin typeface="+mn-ea"/>
              </a:rPr>
              <a:t> and </a:t>
            </a:r>
            <a:r>
              <a:rPr lang="en-US" altLang="zh-TW" sz="2400" b="1" dirty="0">
                <a:latin typeface="+mn-ea"/>
              </a:rPr>
              <a:t>incremental</a:t>
            </a:r>
            <a:r>
              <a:rPr lang="en-US" altLang="zh-TW" sz="2400" dirty="0">
                <a:latin typeface="+mn-ea"/>
              </a:rPr>
              <a:t> approach to software development that emphasizes flexibility, collaboration, and customer satisfaction</a:t>
            </a:r>
          </a:p>
          <a:p>
            <a:endParaRPr lang="en-US" altLang="zh-TW" sz="2400" dirty="0">
              <a:latin typeface="+mn-ea"/>
            </a:endParaRPr>
          </a:p>
          <a:p>
            <a:r>
              <a:rPr lang="en-US" altLang="zh-TW" sz="2400" dirty="0">
                <a:latin typeface="+mn-ea"/>
              </a:rPr>
              <a:t>Core Values of Agile</a:t>
            </a:r>
          </a:p>
          <a:p>
            <a:pPr lvl="1"/>
            <a:r>
              <a:rPr lang="en-US" altLang="zh-TW" sz="2000" b="1" dirty="0">
                <a:latin typeface="+mn-ea"/>
              </a:rPr>
              <a:t>Individuals and Interactions</a:t>
            </a:r>
            <a:r>
              <a:rPr lang="en-US" altLang="zh-TW" sz="2000" dirty="0">
                <a:latin typeface="+mn-ea"/>
              </a:rPr>
              <a:t>: Valuing people and their interactions over processes and tools.</a:t>
            </a:r>
          </a:p>
          <a:p>
            <a:pPr lvl="1"/>
            <a:r>
              <a:rPr lang="en-US" altLang="zh-TW" sz="2000" b="1" dirty="0">
                <a:latin typeface="+mn-ea"/>
              </a:rPr>
              <a:t>Working Software</a:t>
            </a:r>
            <a:r>
              <a:rPr lang="en-US" altLang="zh-TW" sz="2000" dirty="0">
                <a:latin typeface="+mn-ea"/>
              </a:rPr>
              <a:t>: Prioritizing a functional product as the primary measure of progress.</a:t>
            </a:r>
          </a:p>
          <a:p>
            <a:pPr lvl="1"/>
            <a:r>
              <a:rPr lang="en-US" altLang="zh-TW" sz="2000" b="1" dirty="0">
                <a:latin typeface="+mn-ea"/>
              </a:rPr>
              <a:t>Customer Collaboration</a:t>
            </a:r>
            <a:r>
              <a:rPr lang="en-US" altLang="zh-TW" sz="2000" dirty="0">
                <a:latin typeface="+mn-ea"/>
              </a:rPr>
              <a:t>: Actively involving customers and stakeholders throughout the development process.</a:t>
            </a:r>
          </a:p>
          <a:p>
            <a:pPr lvl="1"/>
            <a:r>
              <a:rPr lang="en-US" altLang="zh-TW" sz="2000" b="1" dirty="0">
                <a:latin typeface="+mn-ea"/>
              </a:rPr>
              <a:t>Responding to Change</a:t>
            </a:r>
            <a:r>
              <a:rPr lang="en-US" altLang="zh-TW" sz="2000" dirty="0">
                <a:latin typeface="+mn-ea"/>
              </a:rPr>
              <a:t>: Embracing change to adapt to evolving requirements.</a:t>
            </a:r>
            <a:endParaRPr lang="zh-TW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8143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5A39B0-C836-AFCF-240A-FBD62146849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90</a:t>
            </a:fld>
            <a:endParaRPr lang="zh-TW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9F17F07-63E1-45EA-6D86-197CCB96C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111" y="2035197"/>
            <a:ext cx="8015111" cy="432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BBBF1FBF-0D17-588E-5D32-C1AB18470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/>
          <a:lstStyle/>
          <a:p>
            <a:r>
              <a:rPr kumimoji="1" lang="en" altLang="zh-TW" dirty="0">
                <a:latin typeface="+mj-ea"/>
              </a:rPr>
              <a:t>Unlock Jenkins</a:t>
            </a:r>
            <a:endParaRPr kumimoji="1" lang="zh-TW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921324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33A67-DA2B-73DD-36E2-463AE7D00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494" y="378995"/>
            <a:ext cx="10070173" cy="1311693"/>
          </a:xfrm>
        </p:spPr>
        <p:txBody>
          <a:bodyPr/>
          <a:lstStyle/>
          <a:p>
            <a:r>
              <a:rPr lang="en" altLang="zh-TW" dirty="0">
                <a:latin typeface="+mj-ea"/>
              </a:rPr>
              <a:t>Unlock Jenkins</a:t>
            </a:r>
            <a:endParaRPr kumimoji="1" lang="zh-TW" altLang="en-US" dirty="0">
              <a:latin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9DFADE-B9A9-1061-5F06-F23088ACC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416" y="1840831"/>
            <a:ext cx="10100252" cy="4336131"/>
          </a:xfrm>
        </p:spPr>
        <p:txBody>
          <a:bodyPr/>
          <a:lstStyle/>
          <a:p>
            <a:r>
              <a:rPr kumimoji="1" lang="en" altLang="zh-TW" dirty="0">
                <a:latin typeface="+mn-ea"/>
              </a:rPr>
              <a:t>http://localhost:8082</a:t>
            </a:r>
            <a:endParaRPr kumimoji="1" lang="zh-TW" altLang="en-US" dirty="0">
              <a:latin typeface="+mn-ea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94156D-D057-E159-BE25-6A3E5168BB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91</a:t>
            </a:fld>
            <a:endParaRPr lang="zh-TW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3A40E62-9536-4F60-D82D-222C656D9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779" y="2512929"/>
            <a:ext cx="4860397" cy="379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4351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DB0C8D-5819-02A8-10BA-53F44BDA8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78" y="385011"/>
            <a:ext cx="10076189" cy="1305677"/>
          </a:xfrm>
        </p:spPr>
        <p:txBody>
          <a:bodyPr/>
          <a:lstStyle/>
          <a:p>
            <a:r>
              <a:rPr kumimoji="1" lang="en" altLang="zh-TW" dirty="0">
                <a:latin typeface="+mj-ea"/>
              </a:rPr>
              <a:t>Install Suggested Plugins</a:t>
            </a:r>
            <a:endParaRPr kumimoji="1" lang="zh-TW" altLang="en-US" dirty="0">
              <a:latin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6E2EA8-9690-3EF8-D540-277D09D8B8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92</a:t>
            </a:fld>
            <a:endParaRPr lang="zh-TW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3F45C079-2255-5944-59D4-142A08CF9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690" y="1567871"/>
            <a:ext cx="6544733" cy="516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053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7539-BB80-4459-D815-EC3914BD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>
                <a:latin typeface="+mj-ea"/>
              </a:rPr>
              <a:t>Install Suggested Plugins</a:t>
            </a:r>
            <a:endParaRPr kumimoji="1" lang="zh-TW" altLang="en-US" dirty="0">
              <a:latin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87FFC7-E74C-5608-BA46-8EF8EF55BC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93</a:t>
            </a:fld>
            <a:endParaRPr lang="zh-TW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EBC3EB8-E6F5-1F97-FBAD-E50676EA1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95" y="1555328"/>
            <a:ext cx="6837010" cy="530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7439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B31E29-B29E-BD53-C421-3491910C8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/>
          <a:lstStyle/>
          <a:p>
            <a:r>
              <a:rPr lang="en" altLang="zh-TW" dirty="0">
                <a:latin typeface="+mj-ea"/>
              </a:rPr>
              <a:t>Create Admin User</a:t>
            </a:r>
            <a:endParaRPr kumimoji="1" lang="zh-TW" altLang="en-US" dirty="0">
              <a:latin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2D11B4-F987-E7AD-8374-BA88C0118D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94</a:t>
            </a:fld>
            <a:endParaRPr lang="zh-TW" altLang="en-US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72273521-22E3-8E51-6C52-66F78871C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023" y="1503226"/>
            <a:ext cx="6729413" cy="525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4916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6AA70D-43CB-D1FD-E8D6-947FA26F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78" y="378995"/>
            <a:ext cx="10076189" cy="1311693"/>
          </a:xfrm>
        </p:spPr>
        <p:txBody>
          <a:bodyPr/>
          <a:lstStyle/>
          <a:p>
            <a:r>
              <a:rPr lang="en" altLang="zh-TW" dirty="0">
                <a:latin typeface="+mj-ea"/>
              </a:rPr>
              <a:t>Instance Configuration</a:t>
            </a:r>
            <a:endParaRPr kumimoji="1" lang="zh-TW" altLang="en-US" dirty="0">
              <a:latin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982BF3-38B8-2661-E88A-0A5852D4E0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95</a:t>
            </a:fld>
            <a:endParaRPr lang="zh-TW" alt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17D3EBD-B91B-A231-A2A9-51638F18D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489" y="1432178"/>
            <a:ext cx="6844066" cy="523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757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8F334C-5197-10CE-FFFD-925DACBED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78" y="348917"/>
            <a:ext cx="10076189" cy="1341772"/>
          </a:xfrm>
        </p:spPr>
        <p:txBody>
          <a:bodyPr/>
          <a:lstStyle/>
          <a:p>
            <a:r>
              <a:rPr kumimoji="1" lang="en" altLang="zh-TW" dirty="0">
                <a:latin typeface="+mj-ea"/>
              </a:rPr>
              <a:t>Jenkins is Ready</a:t>
            </a:r>
            <a:endParaRPr kumimoji="1" lang="zh-TW" altLang="en-US" dirty="0">
              <a:latin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30E7C2-7D60-915A-DEB5-9A7039DAA9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96</a:t>
            </a:fld>
            <a:endParaRPr lang="zh-TW" alt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D19315B-3725-0494-8681-7DE420463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69" y="1690690"/>
            <a:ext cx="6545263" cy="508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5704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03EB74-B298-FE69-7B45-9F7F23B0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>
                <a:latin typeface="+mn-ea"/>
                <a:ea typeface="+mn-ea"/>
              </a:rPr>
              <a:t>Jenkins is Ready</a:t>
            </a:r>
            <a:endParaRPr kumimoji="1" lang="zh-TW" altLang="en-US" dirty="0">
              <a:latin typeface="+mn-ea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B4E182-4AC2-D3D6-E99D-E3EBE0F434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97</a:t>
            </a:fld>
            <a:endParaRPr lang="zh-TW" alt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FE03677-D370-BF09-EFFB-ACDA5481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1919309"/>
            <a:ext cx="8515350" cy="369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286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B7F965-BCBE-9882-A853-E56E84B6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Global Tool Configuration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B7D76C-E070-AB78-A95A-EC07466840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98</a:t>
            </a:fld>
            <a:endParaRPr lang="zh-TW" alt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42EC13C-D3F1-DE6A-E2EE-062341F82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645" y="1557908"/>
            <a:ext cx="8116711" cy="472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7293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23FE9-3FBD-9F6E-5356-9F5ACF0A8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68" y="365125"/>
            <a:ext cx="10080000" cy="1325563"/>
          </a:xfrm>
        </p:spPr>
        <p:txBody>
          <a:bodyPr/>
          <a:lstStyle/>
          <a:p>
            <a:r>
              <a:rPr lang="en" altLang="zh-TW" dirty="0">
                <a:latin typeface="+mj-ea"/>
              </a:rPr>
              <a:t>Global Tool Configuration</a:t>
            </a:r>
            <a:endParaRPr kumimoji="1" lang="zh-TW" altLang="en-US" dirty="0">
              <a:latin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D07AAD-76C9-580E-7006-810B9C89D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47" y="1864895"/>
            <a:ext cx="10088221" cy="4312068"/>
          </a:xfrm>
        </p:spPr>
        <p:txBody>
          <a:bodyPr/>
          <a:lstStyle/>
          <a:p>
            <a:r>
              <a:rPr kumimoji="1" lang="en-US" altLang="zh-TW" dirty="0">
                <a:latin typeface="+mn-ea"/>
              </a:rPr>
              <a:t>Config JDK</a:t>
            </a:r>
            <a:endParaRPr kumimoji="1" lang="zh-TW" altLang="en-US" dirty="0">
              <a:latin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C363A9-7B13-53CF-81E5-9FA3F2924C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fld id="{8EEF9241-DE1C-4D91-9EED-4A1CB22A7590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F8625BE-FD14-F8B0-F61A-914304E6A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25712"/>
            <a:ext cx="9144000" cy="396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06959"/>
      </p:ext>
    </p:extLst>
  </p:cSld>
  <p:clrMapOvr>
    <a:masterClrMapping/>
  </p:clrMapOvr>
</p:sld>
</file>

<file path=ppt/theme/theme1.xml><?xml version="1.0" encoding="utf-8"?>
<a:theme xmlns:a="http://schemas.openxmlformats.org/drawingml/2006/main" name="111學年度校務研究成果檢視校務推動會議_SDGs可視化儀表板_202304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微軟正黑體"/>
        <a:cs typeface=""/>
      </a:majorFont>
      <a:minorFont>
        <a:latin typeface="Times New Roman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mxn5ygb">
      <a:majorFont>
        <a:latin typeface="Arial"/>
        <a:ea typeface="Microsoft JhengHei"/>
        <a:cs typeface=""/>
      </a:majorFont>
      <a:minorFont>
        <a:latin typeface="Arial"/>
        <a:ea typeface="Microsoft Jheng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111學年度校務研究成果檢視校務推動會議_SDGs可視化儀表板_202304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微軟正黑體"/>
        <a:cs typeface=""/>
      </a:majorFont>
      <a:minorFont>
        <a:latin typeface="Times New Roman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研發處">
  <a:themeElements>
    <a:clrScheme name="自訂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研發處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研發處" id="{8D1153E0-7139-4491-AFEC-C83F252B5D57}" vid="{1DFFA918-6931-413C-9F65-B811FFF77494}"/>
    </a:ext>
  </a:extLst>
</a:theme>
</file>

<file path=ppt/theme/theme13.xml><?xml version="1.0" encoding="utf-8"?>
<a:theme xmlns:a="http://schemas.openxmlformats.org/drawingml/2006/main" name="5_FCU土黃底紅字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中黑"/>
        <a:cs typeface=""/>
      </a:majorFont>
      <a:minorFont>
        <a:latin typeface="Arial"/>
        <a:ea typeface="文鼎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6_FCU土黃底紅字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中黑"/>
        <a:cs typeface=""/>
      </a:majorFont>
      <a:minorFont>
        <a:latin typeface="Arial"/>
        <a:ea typeface="文鼎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9_FCU土黃底紅字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中黑"/>
        <a:cs typeface=""/>
      </a:majorFont>
      <a:minorFont>
        <a:latin typeface="Arial"/>
        <a:ea typeface="文鼎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0_FCU土黃底紅字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中黑"/>
        <a:cs typeface=""/>
      </a:majorFont>
      <a:minorFont>
        <a:latin typeface="Arial"/>
        <a:ea typeface="文鼎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1_FCU土黃底紅字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軟搭新羅馬">
      <a:majorFont>
        <a:latin typeface="Times New Roman"/>
        <a:ea typeface="微軟正黑體"/>
        <a:cs typeface=""/>
      </a:majorFont>
      <a:minorFont>
        <a:latin typeface="Times New Roman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2_FCU土黃底紅字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中黑"/>
        <a:cs typeface=""/>
      </a:majorFont>
      <a:minorFont>
        <a:latin typeface="Arial"/>
        <a:ea typeface="文鼎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3_FCU土黃底紅字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軟搭新羅馬">
      <a:majorFont>
        <a:latin typeface="Times New Roman"/>
        <a:ea typeface="微軟正黑體"/>
        <a:cs typeface=""/>
      </a:majorFont>
      <a:minorFont>
        <a:latin typeface="Times New Roman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研發處">
  <a:themeElements>
    <a:clrScheme name="自訂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研發處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研發處" id="{8D1153E0-7139-4491-AFEC-C83F252B5D57}" vid="{1DFFA918-6931-413C-9F65-B811FFF77494}"/>
    </a:ext>
  </a:extLst>
</a:theme>
</file>

<file path=ppt/theme/theme20.xml><?xml version="1.0" encoding="utf-8"?>
<a:theme xmlns:a="http://schemas.openxmlformats.org/drawingml/2006/main" name="1_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mxn5ygb">
      <a:majorFont>
        <a:latin typeface="Arial"/>
        <a:ea typeface="Microsoft JhengHei"/>
        <a:cs typeface=""/>
      </a:majorFont>
      <a:minorFont>
        <a:latin typeface="Arial"/>
        <a:ea typeface="Microsoft Jheng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CU土黃底紅字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中黑"/>
        <a:cs typeface=""/>
      </a:majorFont>
      <a:minorFont>
        <a:latin typeface="Arial"/>
        <a:ea typeface="文鼎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FCU土黃底紅字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中黑"/>
        <a:cs typeface=""/>
      </a:majorFont>
      <a:minorFont>
        <a:latin typeface="Arial"/>
        <a:ea typeface="文鼎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7_FCU土黃底紅字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中黑"/>
        <a:cs typeface=""/>
      </a:majorFont>
      <a:minorFont>
        <a:latin typeface="Arial"/>
        <a:ea typeface="文鼎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FCU土黃底紅字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中黑"/>
        <a:cs typeface=""/>
      </a:majorFont>
      <a:minorFont>
        <a:latin typeface="Arial"/>
        <a:ea typeface="文鼎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FCU土黃底紅字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軟搭新羅馬">
      <a:majorFont>
        <a:latin typeface="Times New Roman"/>
        <a:ea typeface="微軟正黑體"/>
        <a:cs typeface=""/>
      </a:majorFont>
      <a:minorFont>
        <a:latin typeface="Times New Roman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FCU土黃底紅字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文鼎中黑"/>
        <a:cs typeface=""/>
      </a:majorFont>
      <a:minorFont>
        <a:latin typeface="Arial"/>
        <a:ea typeface="文鼎中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3_FCU土黃底紅字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軟搭新羅馬">
      <a:majorFont>
        <a:latin typeface="Times New Roman"/>
        <a:ea typeface="微軟正黑體"/>
        <a:cs typeface=""/>
      </a:majorFont>
      <a:minorFont>
        <a:latin typeface="Times New Roman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111學年度校務研究成果檢視校務推動會議_SDGs可視化儀表板_20230422</Template>
  <TotalTime>6279</TotalTime>
  <Words>2065</Words>
  <Application>Microsoft Office PowerPoint</Application>
  <PresentationFormat>寬螢幕</PresentationFormat>
  <Paragraphs>380</Paragraphs>
  <Slides>110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20</vt:i4>
      </vt:variant>
      <vt:variant>
        <vt:lpstr>投影片標題</vt:lpstr>
      </vt:variant>
      <vt:variant>
        <vt:i4>110</vt:i4>
      </vt:variant>
    </vt:vector>
  </HeadingPairs>
  <TitlesOfParts>
    <vt:vector size="143" baseType="lpstr">
      <vt:lpstr>Antique Olive Compact</vt:lpstr>
      <vt:lpstr>Arial Unicode MS</vt:lpstr>
      <vt:lpstr>Microsoft JhengHei Light</vt:lpstr>
      <vt:lpstr>微软雅黑</vt:lpstr>
      <vt:lpstr>Microsoft YaHei UI</vt:lpstr>
      <vt:lpstr>华文细黑</vt:lpstr>
      <vt:lpstr>文鼎中黑</vt:lpstr>
      <vt:lpstr>微軟正黑體</vt:lpstr>
      <vt:lpstr>微軟正黑體</vt:lpstr>
      <vt:lpstr>標楷體</vt:lpstr>
      <vt:lpstr>Arial</vt:lpstr>
      <vt:lpstr>Calibri</vt:lpstr>
      <vt:lpstr>Times New Roman</vt:lpstr>
      <vt:lpstr>111學年度校務研究成果檢視校務推動會議_SDGs可視化儀表板_20230422</vt:lpstr>
      <vt:lpstr>研發處</vt:lpstr>
      <vt:lpstr>FCU土黃底紅字</vt:lpstr>
      <vt:lpstr>2_FCU土黃底紅字</vt:lpstr>
      <vt:lpstr>7_FCU土黃底紅字</vt:lpstr>
      <vt:lpstr>8_FCU土黃底紅字</vt:lpstr>
      <vt:lpstr>4_FCU土黃底紅字</vt:lpstr>
      <vt:lpstr>1_FCU土黃底紅字</vt:lpstr>
      <vt:lpstr>3_FCU土黃底紅字</vt:lpstr>
      <vt:lpstr>預設簡報設計</vt:lpstr>
      <vt:lpstr>1_111學年度校務研究成果檢視校務推動會議_SDGs可視化儀表板_20230422</vt:lpstr>
      <vt:lpstr>1_研發處</vt:lpstr>
      <vt:lpstr>5_FCU土黃底紅字</vt:lpstr>
      <vt:lpstr>6_FCU土黃底紅字</vt:lpstr>
      <vt:lpstr>9_FCU土黃底紅字</vt:lpstr>
      <vt:lpstr>10_FCU土黃底紅字</vt:lpstr>
      <vt:lpstr>11_FCU土黃底紅字</vt:lpstr>
      <vt:lpstr>12_FCU土黃底紅字</vt:lpstr>
      <vt:lpstr>13_FCU土黃底紅字</vt:lpstr>
      <vt:lpstr>1_預設簡報設計</vt:lpstr>
      <vt:lpstr>Continuous Integration</vt:lpstr>
      <vt:lpstr>Outline</vt:lpstr>
      <vt:lpstr>DevOps and Continuous Integration</vt:lpstr>
      <vt:lpstr>Software Crisis</vt:lpstr>
      <vt:lpstr>Software Engineering</vt:lpstr>
      <vt:lpstr>Software Development Life Cycle (SDLC)</vt:lpstr>
      <vt:lpstr>Waterfall Model</vt:lpstr>
      <vt:lpstr>Waterfall Model</vt:lpstr>
      <vt:lpstr>Agile Methodology</vt:lpstr>
      <vt:lpstr>PowerPoint 簡報</vt:lpstr>
      <vt:lpstr>Agile Methodology</vt:lpstr>
      <vt:lpstr>Agile Methodology</vt:lpstr>
      <vt:lpstr>Extreme Programming</vt:lpstr>
      <vt:lpstr>DevOps</vt:lpstr>
      <vt:lpstr>DevOps</vt:lpstr>
      <vt:lpstr>DevOps</vt:lpstr>
      <vt:lpstr>DevOps</vt:lpstr>
      <vt:lpstr>Continuous Integration </vt:lpstr>
      <vt:lpstr>Continuous Integration </vt:lpstr>
      <vt:lpstr>Continuous Integration </vt:lpstr>
      <vt:lpstr>Continuous Integration </vt:lpstr>
      <vt:lpstr>Continuous Integration and Testing</vt:lpstr>
      <vt:lpstr>Unit Test - JUnit</vt:lpstr>
      <vt:lpstr>IDE for Java programming - IntelliJ</vt:lpstr>
      <vt:lpstr>IDE for Java programming - IntelliJ</vt:lpstr>
      <vt:lpstr>Create Project</vt:lpstr>
      <vt:lpstr>Create Project</vt:lpstr>
      <vt:lpstr>Create Project</vt:lpstr>
      <vt:lpstr>Create Project</vt:lpstr>
      <vt:lpstr>Create Class</vt:lpstr>
      <vt:lpstr>Create Class</vt:lpstr>
      <vt:lpstr>Create Class</vt:lpstr>
      <vt:lpstr>Execute the Program</vt:lpstr>
      <vt:lpstr>Check Execution Result</vt:lpstr>
      <vt:lpstr>The Program under Test</vt:lpstr>
      <vt:lpstr>The Program under Test</vt:lpstr>
      <vt:lpstr>Manual Test</vt:lpstr>
      <vt:lpstr>JUnit Library</vt:lpstr>
      <vt:lpstr>Install JUnit Library</vt:lpstr>
      <vt:lpstr>Install JUnit Library</vt:lpstr>
      <vt:lpstr>JUnit – Generate Test Case</vt:lpstr>
      <vt:lpstr>JUnit – Generate Test Case</vt:lpstr>
      <vt:lpstr>JUnit – Generate Test Case</vt:lpstr>
      <vt:lpstr>JUnit – Generate Test Case</vt:lpstr>
      <vt:lpstr>JUnit – Generate Test Case</vt:lpstr>
      <vt:lpstr>JUnit – Run Test Case</vt:lpstr>
      <vt:lpstr>JUnit – Check Test Result</vt:lpstr>
      <vt:lpstr>Build Automation  - Maven</vt:lpstr>
      <vt:lpstr>What is Apache Maven?</vt:lpstr>
      <vt:lpstr>Maven Build Lifecycle</vt:lpstr>
      <vt:lpstr>Project Structure in Maven </vt:lpstr>
      <vt:lpstr>POM (Project Object Model)1</vt:lpstr>
      <vt:lpstr>POM (Project Object Model)2</vt:lpstr>
      <vt:lpstr>Maven in IntelliJ</vt:lpstr>
      <vt:lpstr>Configuration in POM</vt:lpstr>
      <vt:lpstr>Maven repository https://mvnrepository.com/</vt:lpstr>
      <vt:lpstr>Maven repository https://mvnrepository.com/</vt:lpstr>
      <vt:lpstr>Maven repository https://mvnrepository.com/</vt:lpstr>
      <vt:lpstr>Add JUnit Library</vt:lpstr>
      <vt:lpstr>Write Source Code</vt:lpstr>
      <vt:lpstr>Maven Setting View</vt:lpstr>
      <vt:lpstr>Check Build Result</vt:lpstr>
      <vt:lpstr>Version Control Management - Git and GitHub</vt:lpstr>
      <vt:lpstr>What is Git</vt:lpstr>
      <vt:lpstr>Distributed Version Control</vt:lpstr>
      <vt:lpstr>Git Version Control Flow</vt:lpstr>
      <vt:lpstr>What is GitHub?</vt:lpstr>
      <vt:lpstr>Create GitHub Repository</vt:lpstr>
      <vt:lpstr>Create GitHub Repository</vt:lpstr>
      <vt:lpstr>Create GitHub Repository</vt:lpstr>
      <vt:lpstr>IntelliJ – GitHub Setting</vt:lpstr>
      <vt:lpstr>IntelliJ – GitHub Setting</vt:lpstr>
      <vt:lpstr>IntelliJ – GitHub Setting</vt:lpstr>
      <vt:lpstr>IntelliJ – GitHub Setting</vt:lpstr>
      <vt:lpstr>IntelliJ – GitHub Setting</vt:lpstr>
      <vt:lpstr>IntelliJ – GitHub Setting</vt:lpstr>
      <vt:lpstr>Confirm the push result on GitHub</vt:lpstr>
      <vt:lpstr>Continuous Integration  - Jenkins</vt:lpstr>
      <vt:lpstr>Continuous Integration (CI)</vt:lpstr>
      <vt:lpstr>Workflows of CI</vt:lpstr>
      <vt:lpstr>Continuous Integration:  A Typical Process</vt:lpstr>
      <vt:lpstr>What is Jenkins?</vt:lpstr>
      <vt:lpstr>Download Jenkins</vt:lpstr>
      <vt:lpstr>Install Jenkins</vt:lpstr>
      <vt:lpstr>Install Jenkins</vt:lpstr>
      <vt:lpstr>Install Jenkins</vt:lpstr>
      <vt:lpstr>Install Jenkins</vt:lpstr>
      <vt:lpstr>Install Jenkins</vt:lpstr>
      <vt:lpstr>Unlock Jenkins</vt:lpstr>
      <vt:lpstr>Unlock Jenkins</vt:lpstr>
      <vt:lpstr>Unlock Jenkins</vt:lpstr>
      <vt:lpstr>Install Suggested Plugins</vt:lpstr>
      <vt:lpstr>Install Suggested Plugins</vt:lpstr>
      <vt:lpstr>Create Admin User</vt:lpstr>
      <vt:lpstr>Instance Configuration</vt:lpstr>
      <vt:lpstr>Jenkins is Ready</vt:lpstr>
      <vt:lpstr>Jenkins is Ready</vt:lpstr>
      <vt:lpstr>Global Tool Configuration</vt:lpstr>
      <vt:lpstr>Global Tool Configuration</vt:lpstr>
      <vt:lpstr>Global Tool Configuration</vt:lpstr>
      <vt:lpstr>New Item</vt:lpstr>
      <vt:lpstr>New Item</vt:lpstr>
      <vt:lpstr>New Item Configuration</vt:lpstr>
      <vt:lpstr>New Item Configuration</vt:lpstr>
      <vt:lpstr>Build the project manually</vt:lpstr>
      <vt:lpstr>Build task is executing</vt:lpstr>
      <vt:lpstr>Checkout console log</vt:lpstr>
      <vt:lpstr>Automatic Build with Jenkins</vt:lpstr>
      <vt:lpstr>Update source code of your project</vt:lpstr>
      <vt:lpstr>Source code are built automatically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Integration Server - Jenkins</dc:title>
  <dc:creator>陳錫民</dc:creator>
  <cp:lastModifiedBy>陳錫民</cp:lastModifiedBy>
  <cp:revision>30</cp:revision>
  <dcterms:created xsi:type="dcterms:W3CDTF">2022-04-19T06:40:22Z</dcterms:created>
  <dcterms:modified xsi:type="dcterms:W3CDTF">2023-10-06T09:24:58Z</dcterms:modified>
</cp:coreProperties>
</file>